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notesMasterIdLst>
    <p:notesMasterId r:id="rId32"/>
  </p:notesMasterIdLst>
  <p:sldIdLst>
    <p:sldId id="274" r:id="rId6"/>
    <p:sldId id="277" r:id="rId7"/>
    <p:sldId id="263" r:id="rId8"/>
    <p:sldId id="273" r:id="rId9"/>
    <p:sldId id="362" r:id="rId10"/>
    <p:sldId id="261" r:id="rId11"/>
    <p:sldId id="262" r:id="rId12"/>
    <p:sldId id="267" r:id="rId13"/>
    <p:sldId id="366" r:id="rId14"/>
    <p:sldId id="367" r:id="rId15"/>
    <p:sldId id="368" r:id="rId16"/>
    <p:sldId id="369" r:id="rId17"/>
    <p:sldId id="270" r:id="rId18"/>
    <p:sldId id="264" r:id="rId19"/>
    <p:sldId id="343" r:id="rId20"/>
    <p:sldId id="360" r:id="rId21"/>
    <p:sldId id="361" r:id="rId22"/>
    <p:sldId id="363" r:id="rId23"/>
    <p:sldId id="364" r:id="rId24"/>
    <p:sldId id="358" r:id="rId25"/>
    <p:sldId id="359" r:id="rId26"/>
    <p:sldId id="265" r:id="rId27"/>
    <p:sldId id="336" r:id="rId28"/>
    <p:sldId id="357" r:id="rId29"/>
    <p:sldId id="299" r:id="rId30"/>
    <p:sldId id="266"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94A7511-41B2-C360-88C7-78C5DD86962E}" name="Anja van Gestel" initials="AG" userId="S::a.vangestel@iknl.nl::2ddf2f81-9447-45e1-91cd-746f2b7e1407"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9AC23"/>
    <a:srgbClr val="0F497B"/>
    <a:srgbClr val="AABFCE"/>
    <a:srgbClr val="FF5050"/>
    <a:srgbClr val="A6CB69"/>
    <a:srgbClr val="DD68A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96C051-95BD-4DED-9222-61F878A17124}" v="47" dt="2024-11-20T14:13:26.43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7" d="100"/>
          <a:sy n="67" d="100"/>
        </p:scale>
        <p:origin x="620"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microsoft.com/office/2018/10/relationships/authors" Target="authors.xml"/><Relationship Id="rId21" Type="http://schemas.openxmlformats.org/officeDocument/2006/relationships/slide" Target="slides/slide16.xml"/><Relationship Id="rId34"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presProps" Target="presProps.xml"/><Relationship Id="rId38"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notesMaster" Target="notesMasters/notesMaster1.xml"/><Relationship Id="rId37" Type="http://schemas.microsoft.com/office/2016/11/relationships/changesInfo" Target="changesInfos/changesInfo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theme" Target="theme/theme1.xml"/><Relationship Id="rId8" Type="http://schemas.openxmlformats.org/officeDocument/2006/relationships/slide" Target="slides/slide3.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rank Martin" userId="c44ed181-5baa-48fd-a8ba-bdb24d542224" providerId="ADAL" clId="{E801B203-FA83-4C34-86D1-E0A27C1F8D71}"/>
    <pc:docChg chg="undo custSel modSld">
      <pc:chgData name="Frank Martin" userId="c44ed181-5baa-48fd-a8ba-bdb24d542224" providerId="ADAL" clId="{E801B203-FA83-4C34-86D1-E0A27C1F8D71}" dt="2023-09-21T08:56:11.043" v="108" actId="207"/>
      <pc:docMkLst>
        <pc:docMk/>
      </pc:docMkLst>
      <pc:sldChg chg="addSp delSp modSp mod">
        <pc:chgData name="Frank Martin" userId="c44ed181-5baa-48fd-a8ba-bdb24d542224" providerId="ADAL" clId="{E801B203-FA83-4C34-86D1-E0A27C1F8D71}" dt="2023-09-21T07:05:35.252" v="107" actId="1076"/>
        <pc:sldMkLst>
          <pc:docMk/>
          <pc:sldMk cId="4208828956" sldId="297"/>
        </pc:sldMkLst>
        <pc:picChg chg="del">
          <ac:chgData name="Frank Martin" userId="c44ed181-5baa-48fd-a8ba-bdb24d542224" providerId="ADAL" clId="{E801B203-FA83-4C34-86D1-E0A27C1F8D71}" dt="2023-09-21T07:05:11.246" v="100" actId="478"/>
          <ac:picMkLst>
            <pc:docMk/>
            <pc:sldMk cId="4208828956" sldId="297"/>
            <ac:picMk id="3" creationId="{E4E5D71F-BD00-FE15-E1E0-3278FE927DFC}"/>
          </ac:picMkLst>
        </pc:picChg>
        <pc:picChg chg="add del mod">
          <ac:chgData name="Frank Martin" userId="c44ed181-5baa-48fd-a8ba-bdb24d542224" providerId="ADAL" clId="{E801B203-FA83-4C34-86D1-E0A27C1F8D71}" dt="2023-09-21T07:05:17.820" v="104" actId="478"/>
          <ac:picMkLst>
            <pc:docMk/>
            <pc:sldMk cId="4208828956" sldId="297"/>
            <ac:picMk id="4" creationId="{A14B60E9-EBF2-7BF5-A64A-BAE020405D82}"/>
          </ac:picMkLst>
        </pc:picChg>
        <pc:picChg chg="add mod">
          <ac:chgData name="Frank Martin" userId="c44ed181-5baa-48fd-a8ba-bdb24d542224" providerId="ADAL" clId="{E801B203-FA83-4C34-86D1-E0A27C1F8D71}" dt="2023-09-21T07:05:35.252" v="107" actId="1076"/>
          <ac:picMkLst>
            <pc:docMk/>
            <pc:sldMk cId="4208828956" sldId="297"/>
            <ac:picMk id="6" creationId="{DBBBD319-859D-18A4-86F3-DA58D86ECB43}"/>
          </ac:picMkLst>
        </pc:picChg>
      </pc:sldChg>
      <pc:sldChg chg="addSp delSp modSp mod">
        <pc:chgData name="Frank Martin" userId="c44ed181-5baa-48fd-a8ba-bdb24d542224" providerId="ADAL" clId="{E801B203-FA83-4C34-86D1-E0A27C1F8D71}" dt="2023-09-21T06:59:17.502" v="99" actId="1035"/>
        <pc:sldMkLst>
          <pc:docMk/>
          <pc:sldMk cId="1572291069" sldId="314"/>
        </pc:sldMkLst>
        <pc:spChg chg="add del mod">
          <ac:chgData name="Frank Martin" userId="c44ed181-5baa-48fd-a8ba-bdb24d542224" providerId="ADAL" clId="{E801B203-FA83-4C34-86D1-E0A27C1F8D71}" dt="2023-09-21T06:56:53.109" v="1" actId="478"/>
          <ac:spMkLst>
            <pc:docMk/>
            <pc:sldMk cId="1572291069" sldId="314"/>
            <ac:spMk id="3" creationId="{3B43BD78-8305-AF4F-7CF4-4A10F2D0D617}"/>
          </ac:spMkLst>
        </pc:spChg>
        <pc:spChg chg="add del">
          <ac:chgData name="Frank Martin" userId="c44ed181-5baa-48fd-a8ba-bdb24d542224" providerId="ADAL" clId="{E801B203-FA83-4C34-86D1-E0A27C1F8D71}" dt="2023-09-21T06:56:58.155" v="3" actId="478"/>
          <ac:spMkLst>
            <pc:docMk/>
            <pc:sldMk cId="1572291069" sldId="314"/>
            <ac:spMk id="5" creationId="{ED408846-D2D7-F81A-FF23-B77BDE39EA56}"/>
          </ac:spMkLst>
        </pc:spChg>
        <pc:spChg chg="add mod">
          <ac:chgData name="Frank Martin" userId="c44ed181-5baa-48fd-a8ba-bdb24d542224" providerId="ADAL" clId="{E801B203-FA83-4C34-86D1-E0A27C1F8D71}" dt="2023-09-21T06:59:17.502" v="99" actId="1035"/>
          <ac:spMkLst>
            <pc:docMk/>
            <pc:sldMk cId="1572291069" sldId="314"/>
            <ac:spMk id="8" creationId="{6E8D14F1-F5E2-FF83-08D1-D68E840A07B7}"/>
          </ac:spMkLst>
        </pc:spChg>
        <pc:spChg chg="add mod">
          <ac:chgData name="Frank Martin" userId="c44ed181-5baa-48fd-a8ba-bdb24d542224" providerId="ADAL" clId="{E801B203-FA83-4C34-86D1-E0A27C1F8D71}" dt="2023-09-21T06:59:17.502" v="99" actId="1035"/>
          <ac:spMkLst>
            <pc:docMk/>
            <pc:sldMk cId="1572291069" sldId="314"/>
            <ac:spMk id="9" creationId="{74646EF1-A87D-BC41-4E6C-FF33D828B205}"/>
          </ac:spMkLst>
        </pc:spChg>
        <pc:spChg chg="add mod">
          <ac:chgData name="Frank Martin" userId="c44ed181-5baa-48fd-a8ba-bdb24d542224" providerId="ADAL" clId="{E801B203-FA83-4C34-86D1-E0A27C1F8D71}" dt="2023-09-21T06:59:17.502" v="99" actId="1035"/>
          <ac:spMkLst>
            <pc:docMk/>
            <pc:sldMk cId="1572291069" sldId="314"/>
            <ac:spMk id="14" creationId="{6F30C52D-8178-6D53-5566-A22251065E46}"/>
          </ac:spMkLst>
        </pc:spChg>
        <pc:picChg chg="add mod">
          <ac:chgData name="Frank Martin" userId="c44ed181-5baa-48fd-a8ba-bdb24d542224" providerId="ADAL" clId="{E801B203-FA83-4C34-86D1-E0A27C1F8D71}" dt="2023-09-21T06:59:17.502" v="99" actId="1035"/>
          <ac:picMkLst>
            <pc:docMk/>
            <pc:sldMk cId="1572291069" sldId="314"/>
            <ac:picMk id="7" creationId="{B88ECC3C-4705-EFB4-00E0-F2D8799A30E9}"/>
          </ac:picMkLst>
        </pc:picChg>
        <pc:picChg chg="mod">
          <ac:chgData name="Frank Martin" userId="c44ed181-5baa-48fd-a8ba-bdb24d542224" providerId="ADAL" clId="{E801B203-FA83-4C34-86D1-E0A27C1F8D71}" dt="2023-09-21T06:59:11.359" v="87" actId="1076"/>
          <ac:picMkLst>
            <pc:docMk/>
            <pc:sldMk cId="1572291069" sldId="314"/>
            <ac:picMk id="11" creationId="{5245DE18-426A-34A9-6EB9-7E906C09A996}"/>
          </ac:picMkLst>
        </pc:picChg>
        <pc:picChg chg="add mod">
          <ac:chgData name="Frank Martin" userId="c44ed181-5baa-48fd-a8ba-bdb24d542224" providerId="ADAL" clId="{E801B203-FA83-4C34-86D1-E0A27C1F8D71}" dt="2023-09-21T06:59:17.502" v="99" actId="1035"/>
          <ac:picMkLst>
            <pc:docMk/>
            <pc:sldMk cId="1572291069" sldId="314"/>
            <ac:picMk id="12" creationId="{113AFD45-A2BD-A57E-437B-8C9FCEE9E136}"/>
          </ac:picMkLst>
        </pc:picChg>
      </pc:sldChg>
    </pc:docChg>
  </pc:docChgLst>
  <pc:docChgLst>
    <pc:chgData name="Bart van Beusekom" userId="cce58229-8402-4bf0-84e6-67599d6a2b64" providerId="ADAL" clId="{B47DB553-970D-415B-9B73-DDD341110309}"/>
    <pc:docChg chg="addSld delSld modSld">
      <pc:chgData name="Bart van Beusekom" userId="cce58229-8402-4bf0-84e6-67599d6a2b64" providerId="ADAL" clId="{B47DB553-970D-415B-9B73-DDD341110309}" dt="2024-09-17T14:56:16.766" v="18" actId="47"/>
      <pc:docMkLst>
        <pc:docMk/>
      </pc:docMkLst>
      <pc:sldChg chg="add">
        <pc:chgData name="Bart van Beusekom" userId="cce58229-8402-4bf0-84e6-67599d6a2b64" providerId="ADAL" clId="{B47DB553-970D-415B-9B73-DDD341110309}" dt="2024-09-17T14:56:14.952" v="17"/>
        <pc:sldMkLst>
          <pc:docMk/>
          <pc:sldMk cId="2546134658" sldId="256"/>
        </pc:sldMkLst>
      </pc:sldChg>
      <pc:sldChg chg="del">
        <pc:chgData name="Bart van Beusekom" userId="cce58229-8402-4bf0-84e6-67599d6a2b64" providerId="ADAL" clId="{B47DB553-970D-415B-9B73-DDD341110309}" dt="2024-09-17T14:56:16.766" v="18" actId="47"/>
        <pc:sldMkLst>
          <pc:docMk/>
          <pc:sldMk cId="1811265543" sldId="353"/>
        </pc:sldMkLst>
      </pc:sldChg>
      <pc:sldChg chg="modSp mod">
        <pc:chgData name="Bart van Beusekom" userId="cce58229-8402-4bf0-84e6-67599d6a2b64" providerId="ADAL" clId="{B47DB553-970D-415B-9B73-DDD341110309}" dt="2024-09-17T12:35:27.821" v="16" actId="20577"/>
        <pc:sldMkLst>
          <pc:docMk/>
          <pc:sldMk cId="3559519571" sldId="357"/>
        </pc:sldMkLst>
        <pc:spChg chg="mod">
          <ac:chgData name="Bart van Beusekom" userId="cce58229-8402-4bf0-84e6-67599d6a2b64" providerId="ADAL" clId="{B47DB553-970D-415B-9B73-DDD341110309}" dt="2024-09-17T12:35:27.821" v="16" actId="20577"/>
          <ac:spMkLst>
            <pc:docMk/>
            <pc:sldMk cId="3559519571" sldId="357"/>
            <ac:spMk id="2" creationId="{7F62DB31-A715-46DD-84BE-F2BC456AA824}"/>
          </ac:spMkLst>
        </pc:spChg>
      </pc:sldChg>
    </pc:docChg>
  </pc:docChgLst>
  <pc:docChgLst>
    <pc:chgData name="Anja van Gestel" userId="2ddf2f81-9447-45e1-91cd-746f2b7e1407" providerId="ADAL" clId="{92B12193-68A6-46D5-95F6-E0A191E15C5A}"/>
    <pc:docChg chg="modSld">
      <pc:chgData name="Anja van Gestel" userId="2ddf2f81-9447-45e1-91cd-746f2b7e1407" providerId="ADAL" clId="{92B12193-68A6-46D5-95F6-E0A191E15C5A}" dt="2024-03-21T10:03:51.118" v="10" actId="20577"/>
      <pc:docMkLst>
        <pc:docMk/>
      </pc:docMkLst>
      <pc:sldChg chg="modSp mod">
        <pc:chgData name="Anja van Gestel" userId="2ddf2f81-9447-45e1-91cd-746f2b7e1407" providerId="ADAL" clId="{92B12193-68A6-46D5-95F6-E0A191E15C5A}" dt="2024-03-21T10:03:51.118" v="10" actId="20577"/>
        <pc:sldMkLst>
          <pc:docMk/>
          <pc:sldMk cId="2648387732" sldId="274"/>
        </pc:sldMkLst>
        <pc:spChg chg="mod">
          <ac:chgData name="Anja van Gestel" userId="2ddf2f81-9447-45e1-91cd-746f2b7e1407" providerId="ADAL" clId="{92B12193-68A6-46D5-95F6-E0A191E15C5A}" dt="2024-03-21T10:03:51.118" v="10" actId="20577"/>
          <ac:spMkLst>
            <pc:docMk/>
            <pc:sldMk cId="2648387732" sldId="274"/>
            <ac:spMk id="4" creationId="{A5A5F35A-D31D-414D-B906-1D1F0646E64C}"/>
          </ac:spMkLst>
        </pc:spChg>
      </pc:sldChg>
    </pc:docChg>
  </pc:docChgLst>
  <pc:docChgLst>
    <pc:chgData name="Frank Martin" userId="c44ed181-5baa-48fd-a8ba-bdb24d542224" providerId="ADAL" clId="{582B2366-F5A2-4F52-820F-23FA360BA2EC}"/>
    <pc:docChg chg="undo custSel addSld modSld">
      <pc:chgData name="Frank Martin" userId="c44ed181-5baa-48fd-a8ba-bdb24d542224" providerId="ADAL" clId="{582B2366-F5A2-4F52-820F-23FA360BA2EC}" dt="2024-09-19T08:33:54.909" v="757" actId="20577"/>
      <pc:docMkLst>
        <pc:docMk/>
      </pc:docMkLst>
      <pc:sldChg chg="modSp mod">
        <pc:chgData name="Frank Martin" userId="c44ed181-5baa-48fd-a8ba-bdb24d542224" providerId="ADAL" clId="{582B2366-F5A2-4F52-820F-23FA360BA2EC}" dt="2024-09-17T13:07:35.272" v="3" actId="20577"/>
        <pc:sldMkLst>
          <pc:docMk/>
          <pc:sldMk cId="1325662374" sldId="270"/>
        </pc:sldMkLst>
        <pc:spChg chg="mod">
          <ac:chgData name="Frank Martin" userId="c44ed181-5baa-48fd-a8ba-bdb24d542224" providerId="ADAL" clId="{582B2366-F5A2-4F52-820F-23FA360BA2EC}" dt="2024-09-17T13:07:35.272" v="3" actId="20577"/>
          <ac:spMkLst>
            <pc:docMk/>
            <pc:sldMk cId="1325662374" sldId="270"/>
            <ac:spMk id="4" creationId="{F10034A1-0374-1558-51EE-9521C13FDDC4}"/>
          </ac:spMkLst>
        </pc:spChg>
      </pc:sldChg>
      <pc:sldChg chg="delSp">
        <pc:chgData name="Frank Martin" userId="c44ed181-5baa-48fd-a8ba-bdb24d542224" providerId="ADAL" clId="{582B2366-F5A2-4F52-820F-23FA360BA2EC}" dt="2024-09-19T07:38:19.791" v="7" actId="478"/>
        <pc:sldMkLst>
          <pc:docMk/>
          <pc:sldMk cId="3296375662" sldId="343"/>
        </pc:sldMkLst>
        <pc:picChg chg="del">
          <ac:chgData name="Frank Martin" userId="c44ed181-5baa-48fd-a8ba-bdb24d542224" providerId="ADAL" clId="{582B2366-F5A2-4F52-820F-23FA360BA2EC}" dt="2024-09-19T07:38:19.791" v="7" actId="478"/>
          <ac:picMkLst>
            <pc:docMk/>
            <pc:sldMk cId="3296375662" sldId="343"/>
            <ac:picMk id="1026" creationId="{A936F5F7-608D-6BCF-903D-F160274301B7}"/>
          </ac:picMkLst>
        </pc:picChg>
      </pc:sldChg>
      <pc:sldChg chg="addSp delSp modSp new mod">
        <pc:chgData name="Frank Martin" userId="c44ed181-5baa-48fd-a8ba-bdb24d542224" providerId="ADAL" clId="{582B2366-F5A2-4F52-820F-23FA360BA2EC}" dt="2024-09-19T07:39:16.531" v="203" actId="2710"/>
        <pc:sldMkLst>
          <pc:docMk/>
          <pc:sldMk cId="3840367274" sldId="360"/>
        </pc:sldMkLst>
        <pc:spChg chg="mod">
          <ac:chgData name="Frank Martin" userId="c44ed181-5baa-48fd-a8ba-bdb24d542224" providerId="ADAL" clId="{582B2366-F5A2-4F52-820F-23FA360BA2EC}" dt="2024-09-19T07:37:18.308" v="6"/>
          <ac:spMkLst>
            <pc:docMk/>
            <pc:sldMk cId="3840367274" sldId="360"/>
            <ac:spMk id="2" creationId="{1A887ACD-D7F2-D91D-10AB-7853DCABC090}"/>
          </ac:spMkLst>
        </pc:spChg>
        <pc:spChg chg="del">
          <ac:chgData name="Frank Martin" userId="c44ed181-5baa-48fd-a8ba-bdb24d542224" providerId="ADAL" clId="{582B2366-F5A2-4F52-820F-23FA360BA2EC}" dt="2024-09-19T07:36:36.567" v="5" actId="22"/>
          <ac:spMkLst>
            <pc:docMk/>
            <pc:sldMk cId="3840367274" sldId="360"/>
            <ac:spMk id="3" creationId="{27A97BBC-05F3-7E65-1135-0A1C0901235A}"/>
          </ac:spMkLst>
        </pc:spChg>
        <pc:spChg chg="mod">
          <ac:chgData name="Frank Martin" userId="c44ed181-5baa-48fd-a8ba-bdb24d542224" providerId="ADAL" clId="{582B2366-F5A2-4F52-820F-23FA360BA2EC}" dt="2024-09-19T07:39:16.531" v="203" actId="2710"/>
          <ac:spMkLst>
            <pc:docMk/>
            <pc:sldMk cId="3840367274" sldId="360"/>
            <ac:spMk id="4" creationId="{AC4B73BF-2528-58F7-47BF-6F3E6427E5A7}"/>
          </ac:spMkLst>
        </pc:spChg>
        <pc:picChg chg="add mod ord">
          <ac:chgData name="Frank Martin" userId="c44ed181-5baa-48fd-a8ba-bdb24d542224" providerId="ADAL" clId="{582B2366-F5A2-4F52-820F-23FA360BA2EC}" dt="2024-09-19T07:36:36.567" v="5" actId="22"/>
          <ac:picMkLst>
            <pc:docMk/>
            <pc:sldMk cId="3840367274" sldId="360"/>
            <ac:picMk id="6" creationId="{C7F98D8A-17B1-7AAD-AEA7-E2DD6B7114B0}"/>
          </ac:picMkLst>
        </pc:picChg>
      </pc:sldChg>
      <pc:sldChg chg="addSp delSp modSp new mod">
        <pc:chgData name="Frank Martin" userId="c44ed181-5baa-48fd-a8ba-bdb24d542224" providerId="ADAL" clId="{582B2366-F5A2-4F52-820F-23FA360BA2EC}" dt="2024-09-19T08:33:54.909" v="757" actId="20577"/>
        <pc:sldMkLst>
          <pc:docMk/>
          <pc:sldMk cId="882082022" sldId="361"/>
        </pc:sldMkLst>
        <pc:spChg chg="mod">
          <ac:chgData name="Frank Martin" userId="c44ed181-5baa-48fd-a8ba-bdb24d542224" providerId="ADAL" clId="{582B2366-F5A2-4F52-820F-23FA360BA2EC}" dt="2024-09-19T08:31:37.275" v="214"/>
          <ac:spMkLst>
            <pc:docMk/>
            <pc:sldMk cId="882082022" sldId="361"/>
            <ac:spMk id="2" creationId="{F9BCBE4A-FC8C-283D-0FD3-E3A884B8EEEB}"/>
          </ac:spMkLst>
        </pc:spChg>
        <pc:spChg chg="del">
          <ac:chgData name="Frank Martin" userId="c44ed181-5baa-48fd-a8ba-bdb24d542224" providerId="ADAL" clId="{582B2366-F5A2-4F52-820F-23FA360BA2EC}" dt="2024-09-19T08:31:15.098" v="205" actId="22"/>
          <ac:spMkLst>
            <pc:docMk/>
            <pc:sldMk cId="882082022" sldId="361"/>
            <ac:spMk id="3" creationId="{AB1117D3-71E5-3383-0994-D168F6AE0BC2}"/>
          </ac:spMkLst>
        </pc:spChg>
        <pc:spChg chg="mod">
          <ac:chgData name="Frank Martin" userId="c44ed181-5baa-48fd-a8ba-bdb24d542224" providerId="ADAL" clId="{582B2366-F5A2-4F52-820F-23FA360BA2EC}" dt="2024-09-19T08:33:54.909" v="757" actId="20577"/>
          <ac:spMkLst>
            <pc:docMk/>
            <pc:sldMk cId="882082022" sldId="361"/>
            <ac:spMk id="4" creationId="{338D2027-2AB2-52DC-9A5B-B19D3C80EB0A}"/>
          </ac:spMkLst>
        </pc:spChg>
        <pc:spChg chg="add del mod">
          <ac:chgData name="Frank Martin" userId="c44ed181-5baa-48fd-a8ba-bdb24d542224" providerId="ADAL" clId="{582B2366-F5A2-4F52-820F-23FA360BA2EC}" dt="2024-09-19T08:31:31.135" v="212" actId="478"/>
          <ac:spMkLst>
            <pc:docMk/>
            <pc:sldMk cId="882082022" sldId="361"/>
            <ac:spMk id="8" creationId="{88076D96-C6F7-843E-C12F-59A1B5A88BDE}"/>
          </ac:spMkLst>
        </pc:spChg>
        <pc:picChg chg="add del mod ord">
          <ac:chgData name="Frank Martin" userId="c44ed181-5baa-48fd-a8ba-bdb24d542224" providerId="ADAL" clId="{582B2366-F5A2-4F52-820F-23FA360BA2EC}" dt="2024-09-19T08:31:22.767" v="208" actId="478"/>
          <ac:picMkLst>
            <pc:docMk/>
            <pc:sldMk cId="882082022" sldId="361"/>
            <ac:picMk id="6" creationId="{E885D487-C0A2-179C-FEF3-F3D94D990661}"/>
          </ac:picMkLst>
        </pc:picChg>
        <pc:picChg chg="add mod">
          <ac:chgData name="Frank Martin" userId="c44ed181-5baa-48fd-a8ba-bdb24d542224" providerId="ADAL" clId="{582B2366-F5A2-4F52-820F-23FA360BA2EC}" dt="2024-09-19T08:31:32.821" v="213" actId="1076"/>
          <ac:picMkLst>
            <pc:docMk/>
            <pc:sldMk cId="882082022" sldId="361"/>
            <ac:picMk id="10" creationId="{8DB5772B-ADF1-1DFD-DFE3-BB40B9D3141F}"/>
          </ac:picMkLst>
        </pc:picChg>
      </pc:sldChg>
    </pc:docChg>
  </pc:docChgLst>
  <pc:docChgLst>
    <pc:chgData name="Frank Martin" userId="c44ed181-5baa-48fd-a8ba-bdb24d542224" providerId="ADAL" clId="{373A8D43-F1D4-4869-884A-9F526750DA74}"/>
    <pc:docChg chg="modSld">
      <pc:chgData name="Frank Martin" userId="c44ed181-5baa-48fd-a8ba-bdb24d542224" providerId="ADAL" clId="{373A8D43-F1D4-4869-884A-9F526750DA74}" dt="2024-05-16T06:27:59.310" v="8" actId="20577"/>
      <pc:docMkLst>
        <pc:docMk/>
      </pc:docMkLst>
      <pc:sldChg chg="modSp mod">
        <pc:chgData name="Frank Martin" userId="c44ed181-5baa-48fd-a8ba-bdb24d542224" providerId="ADAL" clId="{373A8D43-F1D4-4869-884A-9F526750DA74}" dt="2024-05-16T06:26:45.937" v="6" actId="20577"/>
        <pc:sldMkLst>
          <pc:docMk/>
          <pc:sldMk cId="1706005226" sldId="320"/>
        </pc:sldMkLst>
        <pc:spChg chg="mod">
          <ac:chgData name="Frank Martin" userId="c44ed181-5baa-48fd-a8ba-bdb24d542224" providerId="ADAL" clId="{373A8D43-F1D4-4869-884A-9F526750DA74}" dt="2024-05-16T06:26:45.937" v="6" actId="20577"/>
          <ac:spMkLst>
            <pc:docMk/>
            <pc:sldMk cId="1706005226" sldId="320"/>
            <ac:spMk id="3" creationId="{17583C3D-82CC-4D82-119A-2E71362E8D77}"/>
          </ac:spMkLst>
        </pc:spChg>
      </pc:sldChg>
      <pc:sldChg chg="modSp mod">
        <pc:chgData name="Frank Martin" userId="c44ed181-5baa-48fd-a8ba-bdb24d542224" providerId="ADAL" clId="{373A8D43-F1D4-4869-884A-9F526750DA74}" dt="2024-05-16T06:27:59.310" v="8" actId="20577"/>
        <pc:sldMkLst>
          <pc:docMk/>
          <pc:sldMk cId="3296375662" sldId="343"/>
        </pc:sldMkLst>
        <pc:spChg chg="mod">
          <ac:chgData name="Frank Martin" userId="c44ed181-5baa-48fd-a8ba-bdb24d542224" providerId="ADAL" clId="{373A8D43-F1D4-4869-884A-9F526750DA74}" dt="2024-05-16T06:27:59.310" v="8" actId="20577"/>
          <ac:spMkLst>
            <pc:docMk/>
            <pc:sldMk cId="3296375662" sldId="343"/>
            <ac:spMk id="4" creationId="{362374F2-CF2D-6B6B-6CEF-23AA135221CF}"/>
          </ac:spMkLst>
        </pc:spChg>
      </pc:sldChg>
    </pc:docChg>
  </pc:docChgLst>
  <pc:docChgLst>
    <pc:chgData name="Hasan Alradhi" userId="726457ce-e4f6-4a65-a496-042c3ff4a2df" providerId="ADAL" clId="{49F7757F-2C91-4094-8518-5E48D4EFA550}"/>
    <pc:docChg chg="undo custSel addSld modSld sldOrd">
      <pc:chgData name="Hasan Alradhi" userId="726457ce-e4f6-4a65-a496-042c3ff4a2df" providerId="ADAL" clId="{49F7757F-2C91-4094-8518-5E48D4EFA550}" dt="2023-09-13T12:34:57.947" v="740" actId="20577"/>
      <pc:docMkLst>
        <pc:docMk/>
      </pc:docMkLst>
      <pc:sldChg chg="modSp mod">
        <pc:chgData name="Hasan Alradhi" userId="726457ce-e4f6-4a65-a496-042c3ff4a2df" providerId="ADAL" clId="{49F7757F-2C91-4094-8518-5E48D4EFA550}" dt="2023-09-13T11:59:58.749" v="342" actId="20577"/>
        <pc:sldMkLst>
          <pc:docMk/>
          <pc:sldMk cId="5959878" sldId="311"/>
        </pc:sldMkLst>
        <pc:spChg chg="mod">
          <ac:chgData name="Hasan Alradhi" userId="726457ce-e4f6-4a65-a496-042c3ff4a2df" providerId="ADAL" clId="{49F7757F-2C91-4094-8518-5E48D4EFA550}" dt="2023-09-13T11:59:58.749" v="342" actId="20577"/>
          <ac:spMkLst>
            <pc:docMk/>
            <pc:sldMk cId="5959878" sldId="311"/>
            <ac:spMk id="36" creationId="{8BB4068E-043F-F689-0A09-0B594C83578C}"/>
          </ac:spMkLst>
        </pc:spChg>
      </pc:sldChg>
      <pc:sldChg chg="modSp mod">
        <pc:chgData name="Hasan Alradhi" userId="726457ce-e4f6-4a65-a496-042c3ff4a2df" providerId="ADAL" clId="{49F7757F-2C91-4094-8518-5E48D4EFA550}" dt="2023-09-13T12:10:24.355" v="427" actId="20577"/>
        <pc:sldMkLst>
          <pc:docMk/>
          <pc:sldMk cId="673390505" sldId="321"/>
        </pc:sldMkLst>
        <pc:spChg chg="mod">
          <ac:chgData name="Hasan Alradhi" userId="726457ce-e4f6-4a65-a496-042c3ff4a2df" providerId="ADAL" clId="{49F7757F-2C91-4094-8518-5E48D4EFA550}" dt="2023-09-13T11:58:23.674" v="41" actId="20577"/>
          <ac:spMkLst>
            <pc:docMk/>
            <pc:sldMk cId="673390505" sldId="321"/>
            <ac:spMk id="32" creationId="{9F0D7ACA-130D-F385-4575-18837ECCE033}"/>
          </ac:spMkLst>
        </pc:spChg>
        <pc:spChg chg="mod">
          <ac:chgData name="Hasan Alradhi" userId="726457ce-e4f6-4a65-a496-042c3ff4a2df" providerId="ADAL" clId="{49F7757F-2C91-4094-8518-5E48D4EFA550}" dt="2023-09-13T12:10:24.355" v="427" actId="20577"/>
          <ac:spMkLst>
            <pc:docMk/>
            <pc:sldMk cId="673390505" sldId="321"/>
            <ac:spMk id="36" creationId="{8BB4068E-043F-F689-0A09-0B594C83578C}"/>
          </ac:spMkLst>
        </pc:spChg>
      </pc:sldChg>
      <pc:sldChg chg="modSp mod">
        <pc:chgData name="Hasan Alradhi" userId="726457ce-e4f6-4a65-a496-042c3ff4a2df" providerId="ADAL" clId="{49F7757F-2C91-4094-8518-5E48D4EFA550}" dt="2023-09-13T12:11:30.849" v="488" actId="1076"/>
        <pc:sldMkLst>
          <pc:docMk/>
          <pc:sldMk cId="1491811986" sldId="322"/>
        </pc:sldMkLst>
        <pc:spChg chg="mod">
          <ac:chgData name="Hasan Alradhi" userId="726457ce-e4f6-4a65-a496-042c3ff4a2df" providerId="ADAL" clId="{49F7757F-2C91-4094-8518-5E48D4EFA550}" dt="2023-09-13T12:00:48.901" v="390" actId="20577"/>
          <ac:spMkLst>
            <pc:docMk/>
            <pc:sldMk cId="1491811986" sldId="322"/>
            <ac:spMk id="36" creationId="{8BB4068E-043F-F689-0A09-0B594C83578C}"/>
          </ac:spMkLst>
        </pc:spChg>
        <pc:picChg chg="mod modCrop">
          <ac:chgData name="Hasan Alradhi" userId="726457ce-e4f6-4a65-a496-042c3ff4a2df" providerId="ADAL" clId="{49F7757F-2C91-4094-8518-5E48D4EFA550}" dt="2023-09-13T12:11:30.849" v="488" actId="1076"/>
          <ac:picMkLst>
            <pc:docMk/>
            <pc:sldMk cId="1491811986" sldId="322"/>
            <ac:picMk id="6" creationId="{8AC474F4-9086-BB3E-A0D0-35CDEE307212}"/>
          </ac:picMkLst>
        </pc:picChg>
      </pc:sldChg>
      <pc:sldChg chg="modSp add mod">
        <pc:chgData name="Hasan Alradhi" userId="726457ce-e4f6-4a65-a496-042c3ff4a2df" providerId="ADAL" clId="{49F7757F-2C91-4094-8518-5E48D4EFA550}" dt="2023-09-13T12:10:57.700" v="467" actId="20577"/>
        <pc:sldMkLst>
          <pc:docMk/>
          <pc:sldMk cId="3529756428" sldId="327"/>
        </pc:sldMkLst>
        <pc:spChg chg="mod">
          <ac:chgData name="Hasan Alradhi" userId="726457ce-e4f6-4a65-a496-042c3ff4a2df" providerId="ADAL" clId="{49F7757F-2C91-4094-8518-5E48D4EFA550}" dt="2023-09-13T11:58:39.112" v="60" actId="20577"/>
          <ac:spMkLst>
            <pc:docMk/>
            <pc:sldMk cId="3529756428" sldId="327"/>
            <ac:spMk id="32" creationId="{9F0D7ACA-130D-F385-4575-18837ECCE033}"/>
          </ac:spMkLst>
        </pc:spChg>
        <pc:spChg chg="mod">
          <ac:chgData name="Hasan Alradhi" userId="726457ce-e4f6-4a65-a496-042c3ff4a2df" providerId="ADAL" clId="{49F7757F-2C91-4094-8518-5E48D4EFA550}" dt="2023-09-13T12:10:57.700" v="467" actId="20577"/>
          <ac:spMkLst>
            <pc:docMk/>
            <pc:sldMk cId="3529756428" sldId="327"/>
            <ac:spMk id="36" creationId="{8BB4068E-043F-F689-0A09-0B594C83578C}"/>
          </ac:spMkLst>
        </pc:spChg>
      </pc:sldChg>
      <pc:sldChg chg="modSp add mod ord">
        <pc:chgData name="Hasan Alradhi" userId="726457ce-e4f6-4a65-a496-042c3ff4a2df" providerId="ADAL" clId="{49F7757F-2C91-4094-8518-5E48D4EFA550}" dt="2023-09-13T12:34:57.947" v="740" actId="20577"/>
        <pc:sldMkLst>
          <pc:docMk/>
          <pc:sldMk cId="3694289063" sldId="328"/>
        </pc:sldMkLst>
        <pc:spChg chg="mod">
          <ac:chgData name="Hasan Alradhi" userId="726457ce-e4f6-4a65-a496-042c3ff4a2df" providerId="ADAL" clId="{49F7757F-2C91-4094-8518-5E48D4EFA550}" dt="2023-09-13T12:28:26.253" v="504" actId="20577"/>
          <ac:spMkLst>
            <pc:docMk/>
            <pc:sldMk cId="3694289063" sldId="328"/>
            <ac:spMk id="32" creationId="{9F0D7ACA-130D-F385-4575-18837ECCE033}"/>
          </ac:spMkLst>
        </pc:spChg>
        <pc:spChg chg="mod">
          <ac:chgData name="Hasan Alradhi" userId="726457ce-e4f6-4a65-a496-042c3ff4a2df" providerId="ADAL" clId="{49F7757F-2C91-4094-8518-5E48D4EFA550}" dt="2023-09-13T12:34:57.947" v="740" actId="20577"/>
          <ac:spMkLst>
            <pc:docMk/>
            <pc:sldMk cId="3694289063" sldId="328"/>
            <ac:spMk id="36" creationId="{8BB4068E-043F-F689-0A09-0B594C83578C}"/>
          </ac:spMkLst>
        </pc:spChg>
      </pc:sldChg>
    </pc:docChg>
  </pc:docChgLst>
  <pc:docChgLst>
    <pc:chgData name="Anja van Gestel" userId="2ddf2f81-9447-45e1-91cd-746f2b7e1407" providerId="ADAL" clId="{4E074B42-1F10-4C15-A3E3-71153EF28B81}"/>
    <pc:docChg chg="undo redo custSel addSld modSld">
      <pc:chgData name="Anja van Gestel" userId="2ddf2f81-9447-45e1-91cd-746f2b7e1407" providerId="ADAL" clId="{4E074B42-1F10-4C15-A3E3-71153EF28B81}" dt="2023-07-18T13:43:13.044" v="409" actId="6549"/>
      <pc:docMkLst>
        <pc:docMk/>
      </pc:docMkLst>
      <pc:sldChg chg="modSp mod">
        <pc:chgData name="Anja van Gestel" userId="2ddf2f81-9447-45e1-91cd-746f2b7e1407" providerId="ADAL" clId="{4E074B42-1F10-4C15-A3E3-71153EF28B81}" dt="2023-07-18T13:34:20.670" v="42" actId="27636"/>
        <pc:sldMkLst>
          <pc:docMk/>
          <pc:sldMk cId="1745752621" sldId="273"/>
        </pc:sldMkLst>
        <pc:spChg chg="mod">
          <ac:chgData name="Anja van Gestel" userId="2ddf2f81-9447-45e1-91cd-746f2b7e1407" providerId="ADAL" clId="{4E074B42-1F10-4C15-A3E3-71153EF28B81}" dt="2023-07-18T13:34:20.670" v="42" actId="27636"/>
          <ac:spMkLst>
            <pc:docMk/>
            <pc:sldMk cId="1745752621" sldId="273"/>
            <ac:spMk id="36" creationId="{8BB4068E-043F-F689-0A09-0B594C83578C}"/>
          </ac:spMkLst>
        </pc:spChg>
      </pc:sldChg>
      <pc:sldChg chg="modSp new mod">
        <pc:chgData name="Anja van Gestel" userId="2ddf2f81-9447-45e1-91cd-746f2b7e1407" providerId="ADAL" clId="{4E074B42-1F10-4C15-A3E3-71153EF28B81}" dt="2023-07-18T13:43:13.044" v="409" actId="6549"/>
        <pc:sldMkLst>
          <pc:docMk/>
          <pc:sldMk cId="1706005226" sldId="320"/>
        </pc:sldMkLst>
        <pc:spChg chg="mod">
          <ac:chgData name="Anja van Gestel" userId="2ddf2f81-9447-45e1-91cd-746f2b7e1407" providerId="ADAL" clId="{4E074B42-1F10-4C15-A3E3-71153EF28B81}" dt="2023-07-18T13:33:56.276" v="33" actId="20577"/>
          <ac:spMkLst>
            <pc:docMk/>
            <pc:sldMk cId="1706005226" sldId="320"/>
            <ac:spMk id="2" creationId="{F1EFFE4C-5D68-90F7-5557-08BFE310425E}"/>
          </ac:spMkLst>
        </pc:spChg>
        <pc:spChg chg="mod">
          <ac:chgData name="Anja van Gestel" userId="2ddf2f81-9447-45e1-91cd-746f2b7e1407" providerId="ADAL" clId="{4E074B42-1F10-4C15-A3E3-71153EF28B81}" dt="2023-07-18T13:43:13.044" v="409" actId="6549"/>
          <ac:spMkLst>
            <pc:docMk/>
            <pc:sldMk cId="1706005226" sldId="320"/>
            <ac:spMk id="3" creationId="{17583C3D-82CC-4D82-119A-2E71362E8D77}"/>
          </ac:spMkLst>
        </pc:spChg>
      </pc:sldChg>
    </pc:docChg>
  </pc:docChgLst>
  <pc:docChgLst>
    <pc:chgData name="Bart van Beusekom" userId="cce58229-8402-4bf0-84e6-67599d6a2b64" providerId="ADAL" clId="{DA6BE359-B1C2-4E17-B4E4-FF698D08E4CA}"/>
    <pc:docChg chg="undo custSel addSld delSld modSld sldOrd">
      <pc:chgData name="Bart van Beusekom" userId="cce58229-8402-4bf0-84e6-67599d6a2b64" providerId="ADAL" clId="{DA6BE359-B1C2-4E17-B4E4-FF698D08E4CA}" dt="2024-07-24T11:38:28.159" v="2016" actId="20577"/>
      <pc:docMkLst>
        <pc:docMk/>
      </pc:docMkLst>
      <pc:sldChg chg="modSp mod">
        <pc:chgData name="Bart van Beusekom" userId="cce58229-8402-4bf0-84e6-67599d6a2b64" providerId="ADAL" clId="{DA6BE359-B1C2-4E17-B4E4-FF698D08E4CA}" dt="2024-07-11T08:50:42.872" v="67" actId="20577"/>
        <pc:sldMkLst>
          <pc:docMk/>
          <pc:sldMk cId="1762603903" sldId="267"/>
        </pc:sldMkLst>
        <pc:spChg chg="mod">
          <ac:chgData name="Bart van Beusekom" userId="cce58229-8402-4bf0-84e6-67599d6a2b64" providerId="ADAL" clId="{DA6BE359-B1C2-4E17-B4E4-FF698D08E4CA}" dt="2024-07-11T08:50:42.872" v="67" actId="20577"/>
          <ac:spMkLst>
            <pc:docMk/>
            <pc:sldMk cId="1762603903" sldId="267"/>
            <ac:spMk id="3" creationId="{6A84EAAC-8FCA-421A-9FC6-2F05520921CF}"/>
          </ac:spMkLst>
        </pc:spChg>
      </pc:sldChg>
      <pc:sldChg chg="modSp mod">
        <pc:chgData name="Bart van Beusekom" userId="cce58229-8402-4bf0-84e6-67599d6a2b64" providerId="ADAL" clId="{DA6BE359-B1C2-4E17-B4E4-FF698D08E4CA}" dt="2024-07-11T08:54:34.246" v="163" actId="20577"/>
        <pc:sldMkLst>
          <pc:docMk/>
          <pc:sldMk cId="1325662374" sldId="270"/>
        </pc:sldMkLst>
        <pc:spChg chg="mod">
          <ac:chgData name="Bart van Beusekom" userId="cce58229-8402-4bf0-84e6-67599d6a2b64" providerId="ADAL" clId="{DA6BE359-B1C2-4E17-B4E4-FF698D08E4CA}" dt="2024-07-11T08:54:03.198" v="153" actId="6549"/>
          <ac:spMkLst>
            <pc:docMk/>
            <pc:sldMk cId="1325662374" sldId="270"/>
            <ac:spMk id="2" creationId="{D21B2226-E9BF-4627-BE69-ECABB17FA2EC}"/>
          </ac:spMkLst>
        </pc:spChg>
        <pc:spChg chg="mod">
          <ac:chgData name="Bart van Beusekom" userId="cce58229-8402-4bf0-84e6-67599d6a2b64" providerId="ADAL" clId="{DA6BE359-B1C2-4E17-B4E4-FF698D08E4CA}" dt="2024-07-11T08:54:34.246" v="163" actId="20577"/>
          <ac:spMkLst>
            <pc:docMk/>
            <pc:sldMk cId="1325662374" sldId="270"/>
            <ac:spMk id="4" creationId="{F10034A1-0374-1558-51EE-9521C13FDDC4}"/>
          </ac:spMkLst>
        </pc:spChg>
        <pc:spChg chg="mod">
          <ac:chgData name="Bart van Beusekom" userId="cce58229-8402-4bf0-84e6-67599d6a2b64" providerId="ADAL" clId="{DA6BE359-B1C2-4E17-B4E4-FF698D08E4CA}" dt="2024-07-11T08:54:20.717" v="159" actId="6549"/>
          <ac:spMkLst>
            <pc:docMk/>
            <pc:sldMk cId="1325662374" sldId="270"/>
            <ac:spMk id="6" creationId="{1F7A2BB1-A289-4804-ADC3-92C1DDF03CB1}"/>
          </ac:spMkLst>
        </pc:spChg>
        <pc:spChg chg="mod">
          <ac:chgData name="Bart van Beusekom" userId="cce58229-8402-4bf0-84e6-67599d6a2b64" providerId="ADAL" clId="{DA6BE359-B1C2-4E17-B4E4-FF698D08E4CA}" dt="2024-07-11T08:54:32.014" v="161" actId="20577"/>
          <ac:spMkLst>
            <pc:docMk/>
            <pc:sldMk cId="1325662374" sldId="270"/>
            <ac:spMk id="7" creationId="{692A2BC3-40E9-454E-A5B8-09AA2A7162BC}"/>
          </ac:spMkLst>
        </pc:spChg>
      </pc:sldChg>
      <pc:sldChg chg="modSp mod">
        <pc:chgData name="Bart van Beusekom" userId="cce58229-8402-4bf0-84e6-67599d6a2b64" providerId="ADAL" clId="{DA6BE359-B1C2-4E17-B4E4-FF698D08E4CA}" dt="2024-07-11T08:49:29.298" v="13" actId="20577"/>
        <pc:sldMkLst>
          <pc:docMk/>
          <pc:sldMk cId="2648387732" sldId="274"/>
        </pc:sldMkLst>
        <pc:spChg chg="mod">
          <ac:chgData name="Bart van Beusekom" userId="cce58229-8402-4bf0-84e6-67599d6a2b64" providerId="ADAL" clId="{DA6BE359-B1C2-4E17-B4E4-FF698D08E4CA}" dt="2024-07-11T08:49:29.298" v="13" actId="20577"/>
          <ac:spMkLst>
            <pc:docMk/>
            <pc:sldMk cId="2648387732" sldId="274"/>
            <ac:spMk id="4" creationId="{A5A5F35A-D31D-414D-B906-1D1F0646E64C}"/>
          </ac:spMkLst>
        </pc:spChg>
      </pc:sldChg>
      <pc:sldChg chg="modSp mod">
        <pc:chgData name="Bart van Beusekom" userId="cce58229-8402-4bf0-84e6-67599d6a2b64" providerId="ADAL" clId="{DA6BE359-B1C2-4E17-B4E4-FF698D08E4CA}" dt="2024-07-11T08:50:11.473" v="57" actId="20577"/>
        <pc:sldMkLst>
          <pc:docMk/>
          <pc:sldMk cId="1706005226" sldId="320"/>
        </pc:sldMkLst>
        <pc:spChg chg="mod">
          <ac:chgData name="Bart van Beusekom" userId="cce58229-8402-4bf0-84e6-67599d6a2b64" providerId="ADAL" clId="{DA6BE359-B1C2-4E17-B4E4-FF698D08E4CA}" dt="2024-07-11T08:50:11.473" v="57" actId="20577"/>
          <ac:spMkLst>
            <pc:docMk/>
            <pc:sldMk cId="1706005226" sldId="320"/>
            <ac:spMk id="6" creationId="{756A77EF-D1DA-885D-165B-D6D0B2A18706}"/>
          </ac:spMkLst>
        </pc:spChg>
      </pc:sldChg>
      <pc:sldChg chg="modSp mod">
        <pc:chgData name="Bart van Beusekom" userId="cce58229-8402-4bf0-84e6-67599d6a2b64" providerId="ADAL" clId="{DA6BE359-B1C2-4E17-B4E4-FF698D08E4CA}" dt="2024-07-11T08:53:33.786" v="151" actId="6549"/>
        <pc:sldMkLst>
          <pc:docMk/>
          <pc:sldMk cId="417421192" sldId="336"/>
        </pc:sldMkLst>
        <pc:spChg chg="mod">
          <ac:chgData name="Bart van Beusekom" userId="cce58229-8402-4bf0-84e6-67599d6a2b64" providerId="ADAL" clId="{DA6BE359-B1C2-4E17-B4E4-FF698D08E4CA}" dt="2024-07-11T08:53:33.786" v="151" actId="6549"/>
          <ac:spMkLst>
            <pc:docMk/>
            <pc:sldMk cId="417421192" sldId="336"/>
            <ac:spMk id="4" creationId="{A4350661-D641-BD0C-454D-8160CBA886CF}"/>
          </ac:spMkLst>
        </pc:spChg>
      </pc:sldChg>
      <pc:sldChg chg="addSp delSp modSp mod ord">
        <pc:chgData name="Bart van Beusekom" userId="cce58229-8402-4bf0-84e6-67599d6a2b64" providerId="ADAL" clId="{DA6BE359-B1C2-4E17-B4E4-FF698D08E4CA}" dt="2024-07-11T09:34:01.725" v="936"/>
        <pc:sldMkLst>
          <pc:docMk/>
          <pc:sldMk cId="3714084781" sldId="341"/>
        </pc:sldMkLst>
        <pc:spChg chg="mod">
          <ac:chgData name="Bart van Beusekom" userId="cce58229-8402-4bf0-84e6-67599d6a2b64" providerId="ADAL" clId="{DA6BE359-B1C2-4E17-B4E4-FF698D08E4CA}" dt="2024-07-11T09:32:54.509" v="934" actId="20577"/>
          <ac:spMkLst>
            <pc:docMk/>
            <pc:sldMk cId="3714084781" sldId="341"/>
            <ac:spMk id="36" creationId="{8BB4068E-043F-F689-0A09-0B594C83578C}"/>
          </ac:spMkLst>
        </pc:spChg>
        <pc:grpChg chg="del">
          <ac:chgData name="Bart van Beusekom" userId="cce58229-8402-4bf0-84e6-67599d6a2b64" providerId="ADAL" clId="{DA6BE359-B1C2-4E17-B4E4-FF698D08E4CA}" dt="2024-07-11T09:32:02.616" v="891" actId="478"/>
          <ac:grpSpMkLst>
            <pc:docMk/>
            <pc:sldMk cId="3714084781" sldId="341"/>
            <ac:grpSpMk id="10" creationId="{535484ED-2DC9-1919-1416-DF7963F9B14B}"/>
          </ac:grpSpMkLst>
        </pc:grpChg>
        <pc:picChg chg="del">
          <ac:chgData name="Bart van Beusekom" userId="cce58229-8402-4bf0-84e6-67599d6a2b64" providerId="ADAL" clId="{DA6BE359-B1C2-4E17-B4E4-FF698D08E4CA}" dt="2024-07-11T09:32:04.722" v="893" actId="478"/>
          <ac:picMkLst>
            <pc:docMk/>
            <pc:sldMk cId="3714084781" sldId="341"/>
            <ac:picMk id="5" creationId="{9BB2A736-C2CF-2CB9-E90C-D6794D2FDD0F}"/>
          </ac:picMkLst>
        </pc:picChg>
        <pc:picChg chg="add mod">
          <ac:chgData name="Bart van Beusekom" userId="cce58229-8402-4bf0-84e6-67599d6a2b64" providerId="ADAL" clId="{DA6BE359-B1C2-4E17-B4E4-FF698D08E4CA}" dt="2024-07-11T09:32:19.594" v="902" actId="14100"/>
          <ac:picMkLst>
            <pc:docMk/>
            <pc:sldMk cId="3714084781" sldId="341"/>
            <ac:picMk id="6" creationId="{430FE8EA-CB40-C04B-B9FD-770CC63F061B}"/>
          </ac:picMkLst>
        </pc:picChg>
        <pc:picChg chg="del">
          <ac:chgData name="Bart van Beusekom" userId="cce58229-8402-4bf0-84e6-67599d6a2b64" providerId="ADAL" clId="{DA6BE359-B1C2-4E17-B4E4-FF698D08E4CA}" dt="2024-07-11T09:32:08.360" v="896" actId="478"/>
          <ac:picMkLst>
            <pc:docMk/>
            <pc:sldMk cId="3714084781" sldId="341"/>
            <ac:picMk id="13" creationId="{16095A7C-BCA6-9A30-54AB-ADD0C4F4E203}"/>
          </ac:picMkLst>
        </pc:picChg>
        <pc:picChg chg="del">
          <ac:chgData name="Bart van Beusekom" userId="cce58229-8402-4bf0-84e6-67599d6a2b64" providerId="ADAL" clId="{DA6BE359-B1C2-4E17-B4E4-FF698D08E4CA}" dt="2024-07-11T09:32:07.649" v="895" actId="478"/>
          <ac:picMkLst>
            <pc:docMk/>
            <pc:sldMk cId="3714084781" sldId="341"/>
            <ac:picMk id="15" creationId="{7DDB232C-45EE-1679-6CE8-DB0B4ABFAE48}"/>
          </ac:picMkLst>
        </pc:picChg>
        <pc:picChg chg="del">
          <ac:chgData name="Bart van Beusekom" userId="cce58229-8402-4bf0-84e6-67599d6a2b64" providerId="ADAL" clId="{DA6BE359-B1C2-4E17-B4E4-FF698D08E4CA}" dt="2024-07-11T09:32:04.167" v="892" actId="478"/>
          <ac:picMkLst>
            <pc:docMk/>
            <pc:sldMk cId="3714084781" sldId="341"/>
            <ac:picMk id="17" creationId="{E4EE7DB0-2848-8762-A6AF-082C44C6B723}"/>
          </ac:picMkLst>
        </pc:picChg>
      </pc:sldChg>
      <pc:sldChg chg="modSp mod ord">
        <pc:chgData name="Bart van Beusekom" userId="cce58229-8402-4bf0-84e6-67599d6a2b64" providerId="ADAL" clId="{DA6BE359-B1C2-4E17-B4E4-FF698D08E4CA}" dt="2024-07-11T08:52:01.986" v="75" actId="6549"/>
        <pc:sldMkLst>
          <pc:docMk/>
          <pc:sldMk cId="4195002055" sldId="342"/>
        </pc:sldMkLst>
        <pc:spChg chg="mod">
          <ac:chgData name="Bart van Beusekom" userId="cce58229-8402-4bf0-84e6-67599d6a2b64" providerId="ADAL" clId="{DA6BE359-B1C2-4E17-B4E4-FF698D08E4CA}" dt="2024-07-11T08:52:01.986" v="75" actId="6549"/>
          <ac:spMkLst>
            <pc:docMk/>
            <pc:sldMk cId="4195002055" sldId="342"/>
            <ac:spMk id="36" creationId="{8BB4068E-043F-F689-0A09-0B594C83578C}"/>
          </ac:spMkLst>
        </pc:spChg>
      </pc:sldChg>
      <pc:sldChg chg="del">
        <pc:chgData name="Bart van Beusekom" userId="cce58229-8402-4bf0-84e6-67599d6a2b64" providerId="ADAL" clId="{DA6BE359-B1C2-4E17-B4E4-FF698D08E4CA}" dt="2024-07-11T08:50:49.548" v="68" actId="47"/>
        <pc:sldMkLst>
          <pc:docMk/>
          <pc:sldMk cId="3674466752" sldId="344"/>
        </pc:sldMkLst>
      </pc:sldChg>
      <pc:sldChg chg="del">
        <pc:chgData name="Bart van Beusekom" userId="cce58229-8402-4bf0-84e6-67599d6a2b64" providerId="ADAL" clId="{DA6BE359-B1C2-4E17-B4E4-FF698D08E4CA}" dt="2024-07-11T08:50:51.565" v="69" actId="47"/>
        <pc:sldMkLst>
          <pc:docMk/>
          <pc:sldMk cId="2755337201" sldId="345"/>
        </pc:sldMkLst>
      </pc:sldChg>
      <pc:sldChg chg="del">
        <pc:chgData name="Bart van Beusekom" userId="cce58229-8402-4bf0-84e6-67599d6a2b64" providerId="ADAL" clId="{DA6BE359-B1C2-4E17-B4E4-FF698D08E4CA}" dt="2024-07-11T08:50:54.471" v="70" actId="47"/>
        <pc:sldMkLst>
          <pc:docMk/>
          <pc:sldMk cId="700220319" sldId="346"/>
        </pc:sldMkLst>
      </pc:sldChg>
      <pc:sldChg chg="ord">
        <pc:chgData name="Bart van Beusekom" userId="cce58229-8402-4bf0-84e6-67599d6a2b64" providerId="ADAL" clId="{DA6BE359-B1C2-4E17-B4E4-FF698D08E4CA}" dt="2024-07-11T08:51:51.762" v="72"/>
        <pc:sldMkLst>
          <pc:docMk/>
          <pc:sldMk cId="2641880989" sldId="347"/>
        </pc:sldMkLst>
      </pc:sldChg>
      <pc:sldChg chg="ord">
        <pc:chgData name="Bart van Beusekom" userId="cce58229-8402-4bf0-84e6-67599d6a2b64" providerId="ADAL" clId="{DA6BE359-B1C2-4E17-B4E4-FF698D08E4CA}" dt="2024-07-11T08:52:12.819" v="77"/>
        <pc:sldMkLst>
          <pc:docMk/>
          <pc:sldMk cId="3356558146" sldId="348"/>
        </pc:sldMkLst>
      </pc:sldChg>
      <pc:sldChg chg="addSp delSp modSp add mod">
        <pc:chgData name="Bart van Beusekom" userId="cce58229-8402-4bf0-84e6-67599d6a2b64" providerId="ADAL" clId="{DA6BE359-B1C2-4E17-B4E4-FF698D08E4CA}" dt="2024-07-11T09:49:29.707" v="1955"/>
        <pc:sldMkLst>
          <pc:docMk/>
          <pc:sldMk cId="137410153" sldId="349"/>
        </pc:sldMkLst>
        <pc:spChg chg="mod">
          <ac:chgData name="Bart van Beusekom" userId="cce58229-8402-4bf0-84e6-67599d6a2b64" providerId="ADAL" clId="{DA6BE359-B1C2-4E17-B4E4-FF698D08E4CA}" dt="2024-07-11T09:49:29.707" v="1955"/>
          <ac:spMkLst>
            <pc:docMk/>
            <pc:sldMk cId="137410153" sldId="349"/>
            <ac:spMk id="3" creationId="{0FBDBF34-C9BF-F1E9-5200-2789E8210EBE}"/>
          </ac:spMkLst>
        </pc:spChg>
        <pc:spChg chg="add del">
          <ac:chgData name="Bart van Beusekom" userId="cce58229-8402-4bf0-84e6-67599d6a2b64" providerId="ADAL" clId="{DA6BE359-B1C2-4E17-B4E4-FF698D08E4CA}" dt="2024-07-11T09:20:46.250" v="287" actId="22"/>
          <ac:spMkLst>
            <pc:docMk/>
            <pc:sldMk cId="137410153" sldId="349"/>
            <ac:spMk id="12" creationId="{5BA937AC-E04C-21EE-AA97-516055612DE0}"/>
          </ac:spMkLst>
        </pc:spChg>
        <pc:spChg chg="add mod">
          <ac:chgData name="Bart van Beusekom" userId="cce58229-8402-4bf0-84e6-67599d6a2b64" providerId="ADAL" clId="{DA6BE359-B1C2-4E17-B4E4-FF698D08E4CA}" dt="2024-07-11T09:47:20.660" v="1750" actId="114"/>
          <ac:spMkLst>
            <pc:docMk/>
            <pc:sldMk cId="137410153" sldId="349"/>
            <ac:spMk id="18" creationId="{EEBA0A92-9E64-D03E-EA48-8DE39F2B440F}"/>
          </ac:spMkLst>
        </pc:spChg>
        <pc:spChg chg="mod">
          <ac:chgData name="Bart van Beusekom" userId="cce58229-8402-4bf0-84e6-67599d6a2b64" providerId="ADAL" clId="{DA6BE359-B1C2-4E17-B4E4-FF698D08E4CA}" dt="2024-07-11T09:47:59.070" v="1775" actId="20577"/>
          <ac:spMkLst>
            <pc:docMk/>
            <pc:sldMk cId="137410153" sldId="349"/>
            <ac:spMk id="32" creationId="{9F0D7ACA-130D-F385-4575-18837ECCE033}"/>
          </ac:spMkLst>
        </pc:spChg>
        <pc:spChg chg="mod">
          <ac:chgData name="Bart van Beusekom" userId="cce58229-8402-4bf0-84e6-67599d6a2b64" providerId="ADAL" clId="{DA6BE359-B1C2-4E17-B4E4-FF698D08E4CA}" dt="2024-07-11T09:48:41.525" v="1954" actId="20577"/>
          <ac:spMkLst>
            <pc:docMk/>
            <pc:sldMk cId="137410153" sldId="349"/>
            <ac:spMk id="36" creationId="{8BB4068E-043F-F689-0A09-0B594C83578C}"/>
          </ac:spMkLst>
        </pc:spChg>
        <pc:grpChg chg="del">
          <ac:chgData name="Bart van Beusekom" userId="cce58229-8402-4bf0-84e6-67599d6a2b64" providerId="ADAL" clId="{DA6BE359-B1C2-4E17-B4E4-FF698D08E4CA}" dt="2024-07-11T09:16:34.386" v="178" actId="478"/>
          <ac:grpSpMkLst>
            <pc:docMk/>
            <pc:sldMk cId="137410153" sldId="349"/>
            <ac:grpSpMk id="10" creationId="{535484ED-2DC9-1919-1416-DF7963F9B14B}"/>
          </ac:grpSpMkLst>
        </pc:grpChg>
        <pc:picChg chg="del">
          <ac:chgData name="Bart van Beusekom" userId="cce58229-8402-4bf0-84e6-67599d6a2b64" providerId="ADAL" clId="{DA6BE359-B1C2-4E17-B4E4-FF698D08E4CA}" dt="2024-07-11T09:20:20.854" v="285" actId="478"/>
          <ac:picMkLst>
            <pc:docMk/>
            <pc:sldMk cId="137410153" sldId="349"/>
            <ac:picMk id="4" creationId="{363B53DE-A052-C017-4B52-D20CE80E84FB}"/>
          </ac:picMkLst>
        </pc:picChg>
        <pc:picChg chg="del">
          <ac:chgData name="Bart van Beusekom" userId="cce58229-8402-4bf0-84e6-67599d6a2b64" providerId="ADAL" clId="{DA6BE359-B1C2-4E17-B4E4-FF698D08E4CA}" dt="2024-07-11T09:16:33.260" v="176" actId="478"/>
          <ac:picMkLst>
            <pc:docMk/>
            <pc:sldMk cId="137410153" sldId="349"/>
            <ac:picMk id="5" creationId="{9BB2A736-C2CF-2CB9-E90C-D6794D2FDD0F}"/>
          </ac:picMkLst>
        </pc:picChg>
        <pc:picChg chg="add del mod">
          <ac:chgData name="Bart van Beusekom" userId="cce58229-8402-4bf0-84e6-67599d6a2b64" providerId="ADAL" clId="{DA6BE359-B1C2-4E17-B4E4-FF698D08E4CA}" dt="2024-07-11T09:44:23.057" v="1486" actId="478"/>
          <ac:picMkLst>
            <pc:docMk/>
            <pc:sldMk cId="137410153" sldId="349"/>
            <ac:picMk id="6" creationId="{AD1171AA-BFE4-1DDF-75D9-B870EEEC00A6}"/>
          </ac:picMkLst>
        </pc:picChg>
        <pc:picChg chg="add del mod">
          <ac:chgData name="Bart van Beusekom" userId="cce58229-8402-4bf0-84e6-67599d6a2b64" providerId="ADAL" clId="{DA6BE359-B1C2-4E17-B4E4-FF698D08E4CA}" dt="2024-07-11T09:44:23.563" v="1487" actId="478"/>
          <ac:picMkLst>
            <pc:docMk/>
            <pc:sldMk cId="137410153" sldId="349"/>
            <ac:picMk id="8" creationId="{9EC24AC1-92BD-679E-CBAE-F5E0D05E706B}"/>
          </ac:picMkLst>
        </pc:picChg>
        <pc:picChg chg="del">
          <ac:chgData name="Bart van Beusekom" userId="cce58229-8402-4bf0-84e6-67599d6a2b64" providerId="ADAL" clId="{DA6BE359-B1C2-4E17-B4E4-FF698D08E4CA}" dt="2024-07-11T09:16:35.039" v="179" actId="478"/>
          <ac:picMkLst>
            <pc:docMk/>
            <pc:sldMk cId="137410153" sldId="349"/>
            <ac:picMk id="13" creationId="{16095A7C-BCA6-9A30-54AB-ADD0C4F4E203}"/>
          </ac:picMkLst>
        </pc:picChg>
        <pc:picChg chg="del">
          <ac:chgData name="Bart van Beusekom" userId="cce58229-8402-4bf0-84e6-67599d6a2b64" providerId="ADAL" clId="{DA6BE359-B1C2-4E17-B4E4-FF698D08E4CA}" dt="2024-07-11T09:16:35.872" v="180" actId="478"/>
          <ac:picMkLst>
            <pc:docMk/>
            <pc:sldMk cId="137410153" sldId="349"/>
            <ac:picMk id="15" creationId="{7DDB232C-45EE-1679-6CE8-DB0B4ABFAE48}"/>
          </ac:picMkLst>
        </pc:picChg>
        <pc:picChg chg="add mod">
          <ac:chgData name="Bart van Beusekom" userId="cce58229-8402-4bf0-84e6-67599d6a2b64" providerId="ADAL" clId="{DA6BE359-B1C2-4E17-B4E4-FF698D08E4CA}" dt="2024-07-11T09:44:27.895" v="1489" actId="1076"/>
          <ac:picMkLst>
            <pc:docMk/>
            <pc:sldMk cId="137410153" sldId="349"/>
            <ac:picMk id="16" creationId="{651539F3-B471-6C6D-92D7-9A79A5531BA6}"/>
          </ac:picMkLst>
        </pc:picChg>
        <pc:picChg chg="del">
          <ac:chgData name="Bart van Beusekom" userId="cce58229-8402-4bf0-84e6-67599d6a2b64" providerId="ADAL" clId="{DA6BE359-B1C2-4E17-B4E4-FF698D08E4CA}" dt="2024-07-11T09:16:33.826" v="177" actId="478"/>
          <ac:picMkLst>
            <pc:docMk/>
            <pc:sldMk cId="137410153" sldId="349"/>
            <ac:picMk id="17" creationId="{E4EE7DB0-2848-8762-A6AF-082C44C6B723}"/>
          </ac:picMkLst>
        </pc:picChg>
      </pc:sldChg>
      <pc:sldChg chg="addSp delSp modSp add mod ord">
        <pc:chgData name="Bart van Beusekom" userId="cce58229-8402-4bf0-84e6-67599d6a2b64" providerId="ADAL" clId="{DA6BE359-B1C2-4E17-B4E4-FF698D08E4CA}" dt="2024-07-11T09:28:57.167" v="888" actId="1076"/>
        <pc:sldMkLst>
          <pc:docMk/>
          <pc:sldMk cId="3038674062" sldId="350"/>
        </pc:sldMkLst>
        <pc:spChg chg="add del">
          <ac:chgData name="Bart van Beusekom" userId="cce58229-8402-4bf0-84e6-67599d6a2b64" providerId="ADAL" clId="{DA6BE359-B1C2-4E17-B4E4-FF698D08E4CA}" dt="2024-07-11T09:26:21.293" v="882" actId="22"/>
          <ac:spMkLst>
            <pc:docMk/>
            <pc:sldMk cId="3038674062" sldId="350"/>
            <ac:spMk id="4" creationId="{8F1AA6A4-D75D-8209-5D49-830B03DC4D50}"/>
          </ac:spMkLst>
        </pc:spChg>
        <pc:spChg chg="mod">
          <ac:chgData name="Bart van Beusekom" userId="cce58229-8402-4bf0-84e6-67599d6a2b64" providerId="ADAL" clId="{DA6BE359-B1C2-4E17-B4E4-FF698D08E4CA}" dt="2024-07-11T09:20:58.522" v="318" actId="20577"/>
          <ac:spMkLst>
            <pc:docMk/>
            <pc:sldMk cId="3038674062" sldId="350"/>
            <ac:spMk id="32" creationId="{9F0D7ACA-130D-F385-4575-18837ECCE033}"/>
          </ac:spMkLst>
        </pc:spChg>
        <pc:spChg chg="mod">
          <ac:chgData name="Bart van Beusekom" userId="cce58229-8402-4bf0-84e6-67599d6a2b64" providerId="ADAL" clId="{DA6BE359-B1C2-4E17-B4E4-FF698D08E4CA}" dt="2024-07-11T09:24:42.146" v="880" actId="20577"/>
          <ac:spMkLst>
            <pc:docMk/>
            <pc:sldMk cId="3038674062" sldId="350"/>
            <ac:spMk id="36" creationId="{8BB4068E-043F-F689-0A09-0B594C83578C}"/>
          </ac:spMkLst>
        </pc:spChg>
        <pc:picChg chg="del">
          <ac:chgData name="Bart van Beusekom" userId="cce58229-8402-4bf0-84e6-67599d6a2b64" providerId="ADAL" clId="{DA6BE359-B1C2-4E17-B4E4-FF698D08E4CA}" dt="2024-07-11T09:28:50.635" v="884" actId="478"/>
          <ac:picMkLst>
            <pc:docMk/>
            <pc:sldMk cId="3038674062" sldId="350"/>
            <ac:picMk id="6" creationId="{AD1171AA-BFE4-1DDF-75D9-B870EEEC00A6}"/>
          </ac:picMkLst>
        </pc:picChg>
        <pc:picChg chg="add mod">
          <ac:chgData name="Bart van Beusekom" userId="cce58229-8402-4bf0-84e6-67599d6a2b64" providerId="ADAL" clId="{DA6BE359-B1C2-4E17-B4E4-FF698D08E4CA}" dt="2024-07-11T09:28:57.167" v="888" actId="1076"/>
          <ac:picMkLst>
            <pc:docMk/>
            <pc:sldMk cId="3038674062" sldId="350"/>
            <ac:picMk id="7" creationId="{CE170C6D-336E-B98D-1320-8E7823CEAA13}"/>
          </ac:picMkLst>
        </pc:picChg>
        <pc:picChg chg="del">
          <ac:chgData name="Bart van Beusekom" userId="cce58229-8402-4bf0-84e6-67599d6a2b64" providerId="ADAL" clId="{DA6BE359-B1C2-4E17-B4E4-FF698D08E4CA}" dt="2024-07-11T09:28:51.299" v="885" actId="478"/>
          <ac:picMkLst>
            <pc:docMk/>
            <pc:sldMk cId="3038674062" sldId="350"/>
            <ac:picMk id="8" creationId="{9EC24AC1-92BD-679E-CBAE-F5E0D05E706B}"/>
          </ac:picMkLst>
        </pc:picChg>
      </pc:sldChg>
      <pc:sldChg chg="addSp delSp modSp add mod">
        <pc:chgData name="Bart van Beusekom" userId="cce58229-8402-4bf0-84e6-67599d6a2b64" providerId="ADAL" clId="{DA6BE359-B1C2-4E17-B4E4-FF698D08E4CA}" dt="2024-07-11T09:40:21.122" v="1480" actId="20577"/>
        <pc:sldMkLst>
          <pc:docMk/>
          <pc:sldMk cId="2181098257" sldId="351"/>
        </pc:sldMkLst>
        <pc:spChg chg="mod">
          <ac:chgData name="Bart van Beusekom" userId="cce58229-8402-4bf0-84e6-67599d6a2b64" providerId="ADAL" clId="{DA6BE359-B1C2-4E17-B4E4-FF698D08E4CA}" dt="2024-07-11T09:36:46.795" v="980" actId="1076"/>
          <ac:spMkLst>
            <pc:docMk/>
            <pc:sldMk cId="2181098257" sldId="351"/>
            <ac:spMk id="3" creationId="{0FBDBF34-C9BF-F1E9-5200-2789E8210EBE}"/>
          </ac:spMkLst>
        </pc:spChg>
        <pc:spChg chg="add mod">
          <ac:chgData name="Bart van Beusekom" userId="cce58229-8402-4bf0-84e6-67599d6a2b64" providerId="ADAL" clId="{DA6BE359-B1C2-4E17-B4E4-FF698D08E4CA}" dt="2024-07-11T09:36:05.579" v="978" actId="13926"/>
          <ac:spMkLst>
            <pc:docMk/>
            <pc:sldMk cId="2181098257" sldId="351"/>
            <ac:spMk id="5" creationId="{ABB08BF6-0377-512E-48D0-CE3F0A2D61D4}"/>
          </ac:spMkLst>
        </pc:spChg>
        <pc:spChg chg="mod">
          <ac:chgData name="Bart van Beusekom" userId="cce58229-8402-4bf0-84e6-67599d6a2b64" providerId="ADAL" clId="{DA6BE359-B1C2-4E17-B4E4-FF698D08E4CA}" dt="2024-07-11T09:38:00.956" v="1026" actId="14100"/>
          <ac:spMkLst>
            <pc:docMk/>
            <pc:sldMk cId="2181098257" sldId="351"/>
            <ac:spMk id="32" creationId="{9F0D7ACA-130D-F385-4575-18837ECCE033}"/>
          </ac:spMkLst>
        </pc:spChg>
        <pc:spChg chg="mod">
          <ac:chgData name="Bart van Beusekom" userId="cce58229-8402-4bf0-84e6-67599d6a2b64" providerId="ADAL" clId="{DA6BE359-B1C2-4E17-B4E4-FF698D08E4CA}" dt="2024-07-11T09:40:21.122" v="1480" actId="20577"/>
          <ac:spMkLst>
            <pc:docMk/>
            <pc:sldMk cId="2181098257" sldId="351"/>
            <ac:spMk id="36" creationId="{8BB4068E-043F-F689-0A09-0B594C83578C}"/>
          </ac:spMkLst>
        </pc:spChg>
        <pc:picChg chg="mod">
          <ac:chgData name="Bart van Beusekom" userId="cce58229-8402-4bf0-84e6-67599d6a2b64" providerId="ADAL" clId="{DA6BE359-B1C2-4E17-B4E4-FF698D08E4CA}" dt="2024-07-11T09:37:46.698" v="1024" actId="1076"/>
          <ac:picMkLst>
            <pc:docMk/>
            <pc:sldMk cId="2181098257" sldId="351"/>
            <ac:picMk id="4" creationId="{363B53DE-A052-C017-4B52-D20CE80E84FB}"/>
          </ac:picMkLst>
        </pc:picChg>
        <pc:picChg chg="del mod">
          <ac:chgData name="Bart van Beusekom" userId="cce58229-8402-4bf0-84e6-67599d6a2b64" providerId="ADAL" clId="{DA6BE359-B1C2-4E17-B4E4-FF698D08E4CA}" dt="2024-07-11T09:35:45.273" v="974" actId="478"/>
          <ac:picMkLst>
            <pc:docMk/>
            <pc:sldMk cId="2181098257" sldId="351"/>
            <ac:picMk id="6" creationId="{430FE8EA-CB40-C04B-B9FD-770CC63F061B}"/>
          </ac:picMkLst>
        </pc:picChg>
        <pc:picChg chg="add mod">
          <ac:chgData name="Bart van Beusekom" userId="cce58229-8402-4bf0-84e6-67599d6a2b64" providerId="ADAL" clId="{DA6BE359-B1C2-4E17-B4E4-FF698D08E4CA}" dt="2024-07-11T09:37:42.264" v="1023" actId="1076"/>
          <ac:picMkLst>
            <pc:docMk/>
            <pc:sldMk cId="2181098257" sldId="351"/>
            <ac:picMk id="7" creationId="{15E0B625-D01B-5564-9F2A-7940AE3189EB}"/>
          </ac:picMkLst>
        </pc:picChg>
      </pc:sldChg>
      <pc:sldChg chg="addSp delSp modSp add del mod">
        <pc:chgData name="Bart van Beusekom" userId="cce58229-8402-4bf0-84e6-67599d6a2b64" providerId="ADAL" clId="{DA6BE359-B1C2-4E17-B4E4-FF698D08E4CA}" dt="2024-07-11T09:50:10.529" v="1956" actId="47"/>
        <pc:sldMkLst>
          <pc:docMk/>
          <pc:sldMk cId="764498794" sldId="352"/>
        </pc:sldMkLst>
        <pc:spChg chg="del">
          <ac:chgData name="Bart van Beusekom" userId="cce58229-8402-4bf0-84e6-67599d6a2b64" providerId="ADAL" clId="{DA6BE359-B1C2-4E17-B4E4-FF698D08E4CA}" dt="2024-07-11T09:44:06.331" v="1482" actId="478"/>
          <ac:spMkLst>
            <pc:docMk/>
            <pc:sldMk cId="764498794" sldId="352"/>
            <ac:spMk id="5" creationId="{ABB08BF6-0377-512E-48D0-CE3F0A2D61D4}"/>
          </ac:spMkLst>
        </pc:spChg>
        <pc:spChg chg="add mod">
          <ac:chgData name="Bart van Beusekom" userId="cce58229-8402-4bf0-84e6-67599d6a2b64" providerId="ADAL" clId="{DA6BE359-B1C2-4E17-B4E4-FF698D08E4CA}" dt="2024-07-11T09:47:46.636" v="1754" actId="13926"/>
          <ac:spMkLst>
            <pc:docMk/>
            <pc:sldMk cId="764498794" sldId="352"/>
            <ac:spMk id="6" creationId="{56C0E6F9-38DE-00C1-EDB7-4CD7C53E8E19}"/>
          </ac:spMkLst>
        </pc:spChg>
      </pc:sldChg>
      <pc:sldChg chg="add ord">
        <pc:chgData name="Bart van Beusekom" userId="cce58229-8402-4bf0-84e6-67599d6a2b64" providerId="ADAL" clId="{DA6BE359-B1C2-4E17-B4E4-FF698D08E4CA}" dt="2024-07-11T14:50:37.071" v="1959"/>
        <pc:sldMkLst>
          <pc:docMk/>
          <pc:sldMk cId="3049137463" sldId="352"/>
        </pc:sldMkLst>
      </pc:sldChg>
      <pc:sldChg chg="delSp modSp add mod">
        <pc:chgData name="Bart van Beusekom" userId="cce58229-8402-4bf0-84e6-67599d6a2b64" providerId="ADAL" clId="{DA6BE359-B1C2-4E17-B4E4-FF698D08E4CA}" dt="2024-07-24T11:38:28.159" v="2016" actId="20577"/>
        <pc:sldMkLst>
          <pc:docMk/>
          <pc:sldMk cId="1811265543" sldId="353"/>
        </pc:sldMkLst>
        <pc:spChg chg="mod">
          <ac:chgData name="Bart van Beusekom" userId="cce58229-8402-4bf0-84e6-67599d6a2b64" providerId="ADAL" clId="{DA6BE359-B1C2-4E17-B4E4-FF698D08E4CA}" dt="2024-07-24T11:38:28.159" v="2016" actId="20577"/>
          <ac:spMkLst>
            <pc:docMk/>
            <pc:sldMk cId="1811265543" sldId="353"/>
            <ac:spMk id="32" creationId="{9F0D7ACA-130D-F385-4575-18837ECCE033}"/>
          </ac:spMkLst>
        </pc:spChg>
        <pc:spChg chg="mod">
          <ac:chgData name="Bart van Beusekom" userId="cce58229-8402-4bf0-84e6-67599d6a2b64" providerId="ADAL" clId="{DA6BE359-B1C2-4E17-B4E4-FF698D08E4CA}" dt="2024-07-24T11:38:20.290" v="1993" actId="6549"/>
          <ac:spMkLst>
            <pc:docMk/>
            <pc:sldMk cId="1811265543" sldId="353"/>
            <ac:spMk id="36" creationId="{8BB4068E-043F-F689-0A09-0B594C83578C}"/>
          </ac:spMkLst>
        </pc:spChg>
        <pc:picChg chg="del">
          <ac:chgData name="Bart van Beusekom" userId="cce58229-8402-4bf0-84e6-67599d6a2b64" providerId="ADAL" clId="{DA6BE359-B1C2-4E17-B4E4-FF698D08E4CA}" dt="2024-07-24T11:38:00.216" v="1961" actId="478"/>
          <ac:picMkLst>
            <pc:docMk/>
            <pc:sldMk cId="1811265543" sldId="353"/>
            <ac:picMk id="6" creationId="{AD1171AA-BFE4-1DDF-75D9-B870EEEC00A6}"/>
          </ac:picMkLst>
        </pc:picChg>
        <pc:picChg chg="del">
          <ac:chgData name="Bart van Beusekom" userId="cce58229-8402-4bf0-84e6-67599d6a2b64" providerId="ADAL" clId="{DA6BE359-B1C2-4E17-B4E4-FF698D08E4CA}" dt="2024-07-24T11:38:00.790" v="1962" actId="478"/>
          <ac:picMkLst>
            <pc:docMk/>
            <pc:sldMk cId="1811265543" sldId="353"/>
            <ac:picMk id="8" creationId="{9EC24AC1-92BD-679E-CBAE-F5E0D05E706B}"/>
          </ac:picMkLst>
        </pc:picChg>
        <pc:picChg chg="del">
          <ac:chgData name="Bart van Beusekom" userId="cce58229-8402-4bf0-84e6-67599d6a2b64" providerId="ADAL" clId="{DA6BE359-B1C2-4E17-B4E4-FF698D08E4CA}" dt="2024-07-24T11:38:13.447" v="1991" actId="478"/>
          <ac:picMkLst>
            <pc:docMk/>
            <pc:sldMk cId="1811265543" sldId="353"/>
            <ac:picMk id="1026" creationId="{AE011E21-164B-4303-A7D3-8EE791896FCA}"/>
          </ac:picMkLst>
        </pc:picChg>
      </pc:sldChg>
      <pc:sldChg chg="add del">
        <pc:chgData name="Bart van Beusekom" userId="cce58229-8402-4bf0-84e6-67599d6a2b64" providerId="ADAL" clId="{DA6BE359-B1C2-4E17-B4E4-FF698D08E4CA}" dt="2024-07-11T09:44:07.729" v="1484"/>
        <pc:sldMkLst>
          <pc:docMk/>
          <pc:sldMk cId="2137112469" sldId="353"/>
        </pc:sldMkLst>
      </pc:sldChg>
    </pc:docChg>
  </pc:docChgLst>
  <pc:docChgLst>
    <pc:chgData name="Hasan Alradhi" userId="726457ce-e4f6-4a65-a496-042c3ff4a2df" providerId="ADAL" clId="{D9CE00C6-2F56-4A1B-BAE5-C935ED9BD6D9}"/>
    <pc:docChg chg="undo custSel addSld modSld">
      <pc:chgData name="Hasan Alradhi" userId="726457ce-e4f6-4a65-a496-042c3ff4a2df" providerId="ADAL" clId="{D9CE00C6-2F56-4A1B-BAE5-C935ED9BD6D9}" dt="2023-07-20T07:53:36.956" v="1036" actId="20577"/>
      <pc:docMkLst>
        <pc:docMk/>
      </pc:docMkLst>
      <pc:sldChg chg="addSp delSp modSp add mod">
        <pc:chgData name="Hasan Alradhi" userId="726457ce-e4f6-4a65-a496-042c3ff4a2df" providerId="ADAL" clId="{D9CE00C6-2F56-4A1B-BAE5-C935ED9BD6D9}" dt="2023-07-20T07:45:54.265" v="351" actId="20577"/>
        <pc:sldMkLst>
          <pc:docMk/>
          <pc:sldMk cId="673390505" sldId="321"/>
        </pc:sldMkLst>
        <pc:spChg chg="mod">
          <ac:chgData name="Hasan Alradhi" userId="726457ce-e4f6-4a65-a496-042c3ff4a2df" providerId="ADAL" clId="{D9CE00C6-2F56-4A1B-BAE5-C935ED9BD6D9}" dt="2023-07-20T07:44:07.107" v="156" actId="20577"/>
          <ac:spMkLst>
            <pc:docMk/>
            <pc:sldMk cId="673390505" sldId="321"/>
            <ac:spMk id="32" creationId="{9F0D7ACA-130D-F385-4575-18837ECCE033}"/>
          </ac:spMkLst>
        </pc:spChg>
        <pc:spChg chg="mod">
          <ac:chgData name="Hasan Alradhi" userId="726457ce-e4f6-4a65-a496-042c3ff4a2df" providerId="ADAL" clId="{D9CE00C6-2F56-4A1B-BAE5-C935ED9BD6D9}" dt="2023-07-20T07:45:54.265" v="351" actId="20577"/>
          <ac:spMkLst>
            <pc:docMk/>
            <pc:sldMk cId="673390505" sldId="321"/>
            <ac:spMk id="36" creationId="{8BB4068E-043F-F689-0A09-0B594C83578C}"/>
          </ac:spMkLst>
        </pc:spChg>
        <pc:picChg chg="add mod">
          <ac:chgData name="Hasan Alradhi" userId="726457ce-e4f6-4a65-a496-042c3ff4a2df" providerId="ADAL" clId="{D9CE00C6-2F56-4A1B-BAE5-C935ED9BD6D9}" dt="2023-07-20T07:43:26.613" v="47" actId="1076"/>
          <ac:picMkLst>
            <pc:docMk/>
            <pc:sldMk cId="673390505" sldId="321"/>
            <ac:picMk id="3" creationId="{199185AE-98AE-99E6-5DBE-ED5E92B50F5D}"/>
          </ac:picMkLst>
        </pc:picChg>
        <pc:picChg chg="del">
          <ac:chgData name="Hasan Alradhi" userId="726457ce-e4f6-4a65-a496-042c3ff4a2df" providerId="ADAL" clId="{D9CE00C6-2F56-4A1B-BAE5-C935ED9BD6D9}" dt="2023-07-20T07:43:20.308" v="44" actId="478"/>
          <ac:picMkLst>
            <pc:docMk/>
            <pc:sldMk cId="673390505" sldId="321"/>
            <ac:picMk id="8" creationId="{F334CA66-8FEB-6140-0820-C2C7D5D95772}"/>
          </ac:picMkLst>
        </pc:picChg>
      </pc:sldChg>
      <pc:sldChg chg="addSp delSp modSp add mod">
        <pc:chgData name="Hasan Alradhi" userId="726457ce-e4f6-4a65-a496-042c3ff4a2df" providerId="ADAL" clId="{D9CE00C6-2F56-4A1B-BAE5-C935ED9BD6D9}" dt="2023-07-20T07:53:36.956" v="1036" actId="20577"/>
        <pc:sldMkLst>
          <pc:docMk/>
          <pc:sldMk cId="1491811986" sldId="322"/>
        </pc:sldMkLst>
        <pc:spChg chg="mod">
          <ac:chgData name="Hasan Alradhi" userId="726457ce-e4f6-4a65-a496-042c3ff4a2df" providerId="ADAL" clId="{D9CE00C6-2F56-4A1B-BAE5-C935ED9BD6D9}" dt="2023-07-20T07:53:05.411" v="995" actId="20577"/>
          <ac:spMkLst>
            <pc:docMk/>
            <pc:sldMk cId="1491811986" sldId="322"/>
            <ac:spMk id="32" creationId="{9F0D7ACA-130D-F385-4575-18837ECCE033}"/>
          </ac:spMkLst>
        </pc:spChg>
        <pc:spChg chg="mod">
          <ac:chgData name="Hasan Alradhi" userId="726457ce-e4f6-4a65-a496-042c3ff4a2df" providerId="ADAL" clId="{D9CE00C6-2F56-4A1B-BAE5-C935ED9BD6D9}" dt="2023-07-20T07:53:36.956" v="1036" actId="20577"/>
          <ac:spMkLst>
            <pc:docMk/>
            <pc:sldMk cId="1491811986" sldId="322"/>
            <ac:spMk id="36" creationId="{8BB4068E-043F-F689-0A09-0B594C83578C}"/>
          </ac:spMkLst>
        </pc:spChg>
        <pc:picChg chg="del">
          <ac:chgData name="Hasan Alradhi" userId="726457ce-e4f6-4a65-a496-042c3ff4a2df" providerId="ADAL" clId="{D9CE00C6-2F56-4A1B-BAE5-C935ED9BD6D9}" dt="2023-07-20T07:53:16.778" v="996" actId="478"/>
          <ac:picMkLst>
            <pc:docMk/>
            <pc:sldMk cId="1491811986" sldId="322"/>
            <ac:picMk id="3" creationId="{199185AE-98AE-99E6-5DBE-ED5E92B50F5D}"/>
          </ac:picMkLst>
        </pc:picChg>
        <pc:picChg chg="add mod">
          <ac:chgData name="Hasan Alradhi" userId="726457ce-e4f6-4a65-a496-042c3ff4a2df" providerId="ADAL" clId="{D9CE00C6-2F56-4A1B-BAE5-C935ED9BD6D9}" dt="2023-07-20T07:48:37.498" v="562" actId="1076"/>
          <ac:picMkLst>
            <pc:docMk/>
            <pc:sldMk cId="1491811986" sldId="322"/>
            <ac:picMk id="4" creationId="{417DC28B-59E1-D919-780F-671F099AE53C}"/>
          </ac:picMkLst>
        </pc:picChg>
        <pc:picChg chg="add mod modCrop">
          <ac:chgData name="Hasan Alradhi" userId="726457ce-e4f6-4a65-a496-042c3ff4a2df" providerId="ADAL" clId="{D9CE00C6-2F56-4A1B-BAE5-C935ED9BD6D9}" dt="2023-07-20T07:49:25.578" v="567" actId="1076"/>
          <ac:picMkLst>
            <pc:docMk/>
            <pc:sldMk cId="1491811986" sldId="322"/>
            <ac:picMk id="6" creationId="{8AC474F4-9086-BB3E-A0D0-35CDEE307212}"/>
          </ac:picMkLst>
        </pc:picChg>
      </pc:sldChg>
    </pc:docChg>
  </pc:docChgLst>
  <pc:docChgLst>
    <pc:chgData name="Anja van Gestel" userId="2ddf2f81-9447-45e1-91cd-746f2b7e1407" providerId="ADAL" clId="{7A8EF264-15F8-4B57-B93A-EC56A85ED2A2}"/>
    <pc:docChg chg="undo custSel addSld delSld modSld">
      <pc:chgData name="Anja van Gestel" userId="2ddf2f81-9447-45e1-91cd-746f2b7e1407" providerId="ADAL" clId="{7A8EF264-15F8-4B57-B93A-EC56A85ED2A2}" dt="2023-09-13T07:59:29.404" v="254" actId="20577"/>
      <pc:docMkLst>
        <pc:docMk/>
      </pc:docMkLst>
      <pc:sldChg chg="modSp mod">
        <pc:chgData name="Anja van Gestel" userId="2ddf2f81-9447-45e1-91cd-746f2b7e1407" providerId="ADAL" clId="{7A8EF264-15F8-4B57-B93A-EC56A85ED2A2}" dt="2023-09-13T07:51:35.193" v="164" actId="113"/>
        <pc:sldMkLst>
          <pc:docMk/>
          <pc:sldMk cId="3705837957" sldId="281"/>
        </pc:sldMkLst>
        <pc:spChg chg="mod">
          <ac:chgData name="Anja van Gestel" userId="2ddf2f81-9447-45e1-91cd-746f2b7e1407" providerId="ADAL" clId="{7A8EF264-15F8-4B57-B93A-EC56A85ED2A2}" dt="2023-09-13T07:51:35.193" v="164" actId="113"/>
          <ac:spMkLst>
            <pc:docMk/>
            <pc:sldMk cId="3705837957" sldId="281"/>
            <ac:spMk id="36" creationId="{8BB4068E-043F-F689-0A09-0B594C83578C}"/>
          </ac:spMkLst>
        </pc:spChg>
      </pc:sldChg>
      <pc:sldChg chg="modSp mod">
        <pc:chgData name="Anja van Gestel" userId="2ddf2f81-9447-45e1-91cd-746f2b7e1407" providerId="ADAL" clId="{7A8EF264-15F8-4B57-B93A-EC56A85ED2A2}" dt="2023-09-13T07:52:47.511" v="181" actId="113"/>
        <pc:sldMkLst>
          <pc:docMk/>
          <pc:sldMk cId="4208828956" sldId="297"/>
        </pc:sldMkLst>
        <pc:spChg chg="mod">
          <ac:chgData name="Anja van Gestel" userId="2ddf2f81-9447-45e1-91cd-746f2b7e1407" providerId="ADAL" clId="{7A8EF264-15F8-4B57-B93A-EC56A85ED2A2}" dt="2023-09-13T07:52:47.511" v="181" actId="113"/>
          <ac:spMkLst>
            <pc:docMk/>
            <pc:sldMk cId="4208828956" sldId="297"/>
            <ac:spMk id="36" creationId="{8BB4068E-043F-F689-0A09-0B594C83578C}"/>
          </ac:spMkLst>
        </pc:spChg>
      </pc:sldChg>
      <pc:sldChg chg="modSp mod">
        <pc:chgData name="Anja van Gestel" userId="2ddf2f81-9447-45e1-91cd-746f2b7e1407" providerId="ADAL" clId="{7A8EF264-15F8-4B57-B93A-EC56A85ED2A2}" dt="2023-09-13T07:51:40.013" v="165" actId="113"/>
        <pc:sldMkLst>
          <pc:docMk/>
          <pc:sldMk cId="2755611178" sldId="305"/>
        </pc:sldMkLst>
        <pc:spChg chg="mod">
          <ac:chgData name="Anja van Gestel" userId="2ddf2f81-9447-45e1-91cd-746f2b7e1407" providerId="ADAL" clId="{7A8EF264-15F8-4B57-B93A-EC56A85ED2A2}" dt="2023-09-13T07:51:40.013" v="165" actId="113"/>
          <ac:spMkLst>
            <pc:docMk/>
            <pc:sldMk cId="2755611178" sldId="305"/>
            <ac:spMk id="36" creationId="{8BB4068E-043F-F689-0A09-0B594C83578C}"/>
          </ac:spMkLst>
        </pc:spChg>
      </pc:sldChg>
      <pc:sldChg chg="modSp mod">
        <pc:chgData name="Anja van Gestel" userId="2ddf2f81-9447-45e1-91cd-746f2b7e1407" providerId="ADAL" clId="{7A8EF264-15F8-4B57-B93A-EC56A85ED2A2}" dt="2023-09-13T07:51:49.220" v="167" actId="113"/>
        <pc:sldMkLst>
          <pc:docMk/>
          <pc:sldMk cId="4242210559" sldId="306"/>
        </pc:sldMkLst>
        <pc:spChg chg="mod">
          <ac:chgData name="Anja van Gestel" userId="2ddf2f81-9447-45e1-91cd-746f2b7e1407" providerId="ADAL" clId="{7A8EF264-15F8-4B57-B93A-EC56A85ED2A2}" dt="2023-09-13T07:51:49.220" v="167" actId="113"/>
          <ac:spMkLst>
            <pc:docMk/>
            <pc:sldMk cId="4242210559" sldId="306"/>
            <ac:spMk id="36" creationId="{8BB4068E-043F-F689-0A09-0B594C83578C}"/>
          </ac:spMkLst>
        </pc:spChg>
      </pc:sldChg>
      <pc:sldChg chg="modSp mod">
        <pc:chgData name="Anja van Gestel" userId="2ddf2f81-9447-45e1-91cd-746f2b7e1407" providerId="ADAL" clId="{7A8EF264-15F8-4B57-B93A-EC56A85ED2A2}" dt="2023-09-13T07:51:54.384" v="168" actId="113"/>
        <pc:sldMkLst>
          <pc:docMk/>
          <pc:sldMk cId="2356594538" sldId="307"/>
        </pc:sldMkLst>
        <pc:spChg chg="mod">
          <ac:chgData name="Anja van Gestel" userId="2ddf2f81-9447-45e1-91cd-746f2b7e1407" providerId="ADAL" clId="{7A8EF264-15F8-4B57-B93A-EC56A85ED2A2}" dt="2023-09-13T07:51:54.384" v="168" actId="113"/>
          <ac:spMkLst>
            <pc:docMk/>
            <pc:sldMk cId="2356594538" sldId="307"/>
            <ac:spMk id="36" creationId="{8BB4068E-043F-F689-0A09-0B594C83578C}"/>
          </ac:spMkLst>
        </pc:spChg>
      </pc:sldChg>
      <pc:sldChg chg="modSp mod">
        <pc:chgData name="Anja van Gestel" userId="2ddf2f81-9447-45e1-91cd-746f2b7e1407" providerId="ADAL" clId="{7A8EF264-15F8-4B57-B93A-EC56A85ED2A2}" dt="2023-09-13T07:51:57.506" v="169" actId="113"/>
        <pc:sldMkLst>
          <pc:docMk/>
          <pc:sldMk cId="570399610" sldId="308"/>
        </pc:sldMkLst>
        <pc:spChg chg="mod">
          <ac:chgData name="Anja van Gestel" userId="2ddf2f81-9447-45e1-91cd-746f2b7e1407" providerId="ADAL" clId="{7A8EF264-15F8-4B57-B93A-EC56A85ED2A2}" dt="2023-09-13T07:51:57.506" v="169" actId="113"/>
          <ac:spMkLst>
            <pc:docMk/>
            <pc:sldMk cId="570399610" sldId="308"/>
            <ac:spMk id="36" creationId="{8BB4068E-043F-F689-0A09-0B594C83578C}"/>
          </ac:spMkLst>
        </pc:spChg>
      </pc:sldChg>
      <pc:sldChg chg="modSp mod">
        <pc:chgData name="Anja van Gestel" userId="2ddf2f81-9447-45e1-91cd-746f2b7e1407" providerId="ADAL" clId="{7A8EF264-15F8-4B57-B93A-EC56A85ED2A2}" dt="2023-09-13T07:52:01.847" v="170" actId="113"/>
        <pc:sldMkLst>
          <pc:docMk/>
          <pc:sldMk cId="3460146095" sldId="309"/>
        </pc:sldMkLst>
        <pc:spChg chg="mod">
          <ac:chgData name="Anja van Gestel" userId="2ddf2f81-9447-45e1-91cd-746f2b7e1407" providerId="ADAL" clId="{7A8EF264-15F8-4B57-B93A-EC56A85ED2A2}" dt="2023-09-13T07:52:01.847" v="170" actId="113"/>
          <ac:spMkLst>
            <pc:docMk/>
            <pc:sldMk cId="3460146095" sldId="309"/>
            <ac:spMk id="36" creationId="{8BB4068E-043F-F689-0A09-0B594C83578C}"/>
          </ac:spMkLst>
        </pc:spChg>
      </pc:sldChg>
      <pc:sldChg chg="modSp mod">
        <pc:chgData name="Anja van Gestel" userId="2ddf2f81-9447-45e1-91cd-746f2b7e1407" providerId="ADAL" clId="{7A8EF264-15F8-4B57-B93A-EC56A85ED2A2}" dt="2023-09-13T07:58:00.741" v="251" actId="113"/>
        <pc:sldMkLst>
          <pc:docMk/>
          <pc:sldMk cId="5959878" sldId="311"/>
        </pc:sldMkLst>
        <pc:spChg chg="mod">
          <ac:chgData name="Anja van Gestel" userId="2ddf2f81-9447-45e1-91cd-746f2b7e1407" providerId="ADAL" clId="{7A8EF264-15F8-4B57-B93A-EC56A85ED2A2}" dt="2023-09-13T07:58:00.741" v="251" actId="113"/>
          <ac:spMkLst>
            <pc:docMk/>
            <pc:sldMk cId="5959878" sldId="311"/>
            <ac:spMk id="36" creationId="{8BB4068E-043F-F689-0A09-0B594C83578C}"/>
          </ac:spMkLst>
        </pc:spChg>
      </pc:sldChg>
      <pc:sldChg chg="modSp mod">
        <pc:chgData name="Anja van Gestel" userId="2ddf2f81-9447-45e1-91cd-746f2b7e1407" providerId="ADAL" clId="{7A8EF264-15F8-4B57-B93A-EC56A85ED2A2}" dt="2023-09-13T07:40:08.616" v="56" actId="20577"/>
        <pc:sldMkLst>
          <pc:docMk/>
          <pc:sldMk cId="3992890252" sldId="312"/>
        </pc:sldMkLst>
        <pc:spChg chg="mod">
          <ac:chgData name="Anja van Gestel" userId="2ddf2f81-9447-45e1-91cd-746f2b7e1407" providerId="ADAL" clId="{7A8EF264-15F8-4B57-B93A-EC56A85ED2A2}" dt="2023-09-13T07:40:08.616" v="56" actId="20577"/>
          <ac:spMkLst>
            <pc:docMk/>
            <pc:sldMk cId="3992890252" sldId="312"/>
            <ac:spMk id="32" creationId="{9F0D7ACA-130D-F385-4575-18837ECCE033}"/>
          </ac:spMkLst>
        </pc:spChg>
      </pc:sldChg>
      <pc:sldChg chg="modSp mod">
        <pc:chgData name="Anja van Gestel" userId="2ddf2f81-9447-45e1-91cd-746f2b7e1407" providerId="ADAL" clId="{7A8EF264-15F8-4B57-B93A-EC56A85ED2A2}" dt="2023-09-13T07:52:39.973" v="180" actId="113"/>
        <pc:sldMkLst>
          <pc:docMk/>
          <pc:sldMk cId="1572291069" sldId="314"/>
        </pc:sldMkLst>
        <pc:spChg chg="mod">
          <ac:chgData name="Anja van Gestel" userId="2ddf2f81-9447-45e1-91cd-746f2b7e1407" providerId="ADAL" clId="{7A8EF264-15F8-4B57-B93A-EC56A85ED2A2}" dt="2023-09-13T07:52:39.973" v="180" actId="113"/>
          <ac:spMkLst>
            <pc:docMk/>
            <pc:sldMk cId="1572291069" sldId="314"/>
            <ac:spMk id="4" creationId="{1AF3EA5F-8A56-033D-3469-5045E4DE24E3}"/>
          </ac:spMkLst>
        </pc:spChg>
      </pc:sldChg>
      <pc:sldChg chg="addSp delSp modSp mod">
        <pc:chgData name="Anja van Gestel" userId="2ddf2f81-9447-45e1-91cd-746f2b7e1407" providerId="ADAL" clId="{7A8EF264-15F8-4B57-B93A-EC56A85ED2A2}" dt="2023-09-13T07:57:16.928" v="250"/>
        <pc:sldMkLst>
          <pc:docMk/>
          <pc:sldMk cId="2859483752" sldId="315"/>
        </pc:sldMkLst>
        <pc:spChg chg="add del mod">
          <ac:chgData name="Anja van Gestel" userId="2ddf2f81-9447-45e1-91cd-746f2b7e1407" providerId="ADAL" clId="{7A8EF264-15F8-4B57-B93A-EC56A85ED2A2}" dt="2023-09-13T07:54:12.628" v="213"/>
          <ac:spMkLst>
            <pc:docMk/>
            <pc:sldMk cId="2859483752" sldId="315"/>
            <ac:spMk id="3" creationId="{5773148F-6042-43AA-6963-27C4A6950A3E}"/>
          </ac:spMkLst>
        </pc:spChg>
        <pc:spChg chg="add del mod">
          <ac:chgData name="Anja van Gestel" userId="2ddf2f81-9447-45e1-91cd-746f2b7e1407" providerId="ADAL" clId="{7A8EF264-15F8-4B57-B93A-EC56A85ED2A2}" dt="2023-09-13T07:57:16.928" v="250"/>
          <ac:spMkLst>
            <pc:docMk/>
            <pc:sldMk cId="2859483752" sldId="315"/>
            <ac:spMk id="36" creationId="{8BB4068E-043F-F689-0A09-0B594C83578C}"/>
          </ac:spMkLst>
        </pc:spChg>
      </pc:sldChg>
      <pc:sldChg chg="del">
        <pc:chgData name="Anja van Gestel" userId="2ddf2f81-9447-45e1-91cd-746f2b7e1407" providerId="ADAL" clId="{7A8EF264-15F8-4B57-B93A-EC56A85ED2A2}" dt="2023-09-13T07:44:42.630" v="123" actId="47"/>
        <pc:sldMkLst>
          <pc:docMk/>
          <pc:sldMk cId="1787643880" sldId="316"/>
        </pc:sldMkLst>
      </pc:sldChg>
      <pc:sldChg chg="modSp mod">
        <pc:chgData name="Anja van Gestel" userId="2ddf2f81-9447-45e1-91cd-746f2b7e1407" providerId="ADAL" clId="{7A8EF264-15F8-4B57-B93A-EC56A85ED2A2}" dt="2023-09-13T07:51:44.745" v="166" actId="113"/>
        <pc:sldMkLst>
          <pc:docMk/>
          <pc:sldMk cId="1289777653" sldId="318"/>
        </pc:sldMkLst>
        <pc:spChg chg="mod">
          <ac:chgData name="Anja van Gestel" userId="2ddf2f81-9447-45e1-91cd-746f2b7e1407" providerId="ADAL" clId="{7A8EF264-15F8-4B57-B93A-EC56A85ED2A2}" dt="2023-09-13T07:51:44.745" v="166" actId="113"/>
          <ac:spMkLst>
            <pc:docMk/>
            <pc:sldMk cId="1289777653" sldId="318"/>
            <ac:spMk id="36" creationId="{8BB4068E-043F-F689-0A09-0B594C83578C}"/>
          </ac:spMkLst>
        </pc:spChg>
      </pc:sldChg>
      <pc:sldChg chg="modSp mod">
        <pc:chgData name="Anja van Gestel" userId="2ddf2f81-9447-45e1-91cd-746f2b7e1407" providerId="ADAL" clId="{7A8EF264-15F8-4B57-B93A-EC56A85ED2A2}" dt="2023-09-13T07:40:13.560" v="57" actId="20577"/>
        <pc:sldMkLst>
          <pc:docMk/>
          <pc:sldMk cId="565510033" sldId="319"/>
        </pc:sldMkLst>
        <pc:spChg chg="mod">
          <ac:chgData name="Anja van Gestel" userId="2ddf2f81-9447-45e1-91cd-746f2b7e1407" providerId="ADAL" clId="{7A8EF264-15F8-4B57-B93A-EC56A85ED2A2}" dt="2023-09-13T07:40:13.560" v="57" actId="20577"/>
          <ac:spMkLst>
            <pc:docMk/>
            <pc:sldMk cId="565510033" sldId="319"/>
            <ac:spMk id="32" creationId="{9F0D7ACA-130D-F385-4575-18837ECCE033}"/>
          </ac:spMkLst>
        </pc:spChg>
      </pc:sldChg>
      <pc:sldChg chg="modSp mod">
        <pc:chgData name="Anja van Gestel" userId="2ddf2f81-9447-45e1-91cd-746f2b7e1407" providerId="ADAL" clId="{7A8EF264-15F8-4B57-B93A-EC56A85ED2A2}" dt="2023-09-13T07:58:04.195" v="252" actId="113"/>
        <pc:sldMkLst>
          <pc:docMk/>
          <pc:sldMk cId="673390505" sldId="321"/>
        </pc:sldMkLst>
        <pc:spChg chg="mod">
          <ac:chgData name="Anja van Gestel" userId="2ddf2f81-9447-45e1-91cd-746f2b7e1407" providerId="ADAL" clId="{7A8EF264-15F8-4B57-B93A-EC56A85ED2A2}" dt="2023-09-13T07:58:04.195" v="252" actId="113"/>
          <ac:spMkLst>
            <pc:docMk/>
            <pc:sldMk cId="673390505" sldId="321"/>
            <ac:spMk id="36" creationId="{8BB4068E-043F-F689-0A09-0B594C83578C}"/>
          </ac:spMkLst>
        </pc:spChg>
      </pc:sldChg>
      <pc:sldChg chg="modSp mod">
        <pc:chgData name="Anja van Gestel" userId="2ddf2f81-9447-45e1-91cd-746f2b7e1407" providerId="ADAL" clId="{7A8EF264-15F8-4B57-B93A-EC56A85ED2A2}" dt="2023-09-13T07:59:29.404" v="254" actId="20577"/>
        <pc:sldMkLst>
          <pc:docMk/>
          <pc:sldMk cId="1491811986" sldId="322"/>
        </pc:sldMkLst>
        <pc:spChg chg="mod">
          <ac:chgData name="Anja van Gestel" userId="2ddf2f81-9447-45e1-91cd-746f2b7e1407" providerId="ADAL" clId="{7A8EF264-15F8-4B57-B93A-EC56A85ED2A2}" dt="2023-09-13T07:59:29.404" v="254" actId="20577"/>
          <ac:spMkLst>
            <pc:docMk/>
            <pc:sldMk cId="1491811986" sldId="322"/>
            <ac:spMk id="36" creationId="{8BB4068E-043F-F689-0A09-0B594C83578C}"/>
          </ac:spMkLst>
        </pc:spChg>
      </pc:sldChg>
      <pc:sldChg chg="modSp mod">
        <pc:chgData name="Anja van Gestel" userId="2ddf2f81-9447-45e1-91cd-746f2b7e1407" providerId="ADAL" clId="{7A8EF264-15F8-4B57-B93A-EC56A85ED2A2}" dt="2023-09-13T07:52:07.380" v="171" actId="113"/>
        <pc:sldMkLst>
          <pc:docMk/>
          <pc:sldMk cId="3019698756" sldId="324"/>
        </pc:sldMkLst>
        <pc:spChg chg="mod">
          <ac:chgData name="Anja van Gestel" userId="2ddf2f81-9447-45e1-91cd-746f2b7e1407" providerId="ADAL" clId="{7A8EF264-15F8-4B57-B93A-EC56A85ED2A2}" dt="2023-09-13T07:52:07.380" v="171" actId="113"/>
          <ac:spMkLst>
            <pc:docMk/>
            <pc:sldMk cId="3019698756" sldId="324"/>
            <ac:spMk id="36" creationId="{8BB4068E-043F-F689-0A09-0B594C83578C}"/>
          </ac:spMkLst>
        </pc:spChg>
      </pc:sldChg>
      <pc:sldChg chg="modSp mod">
        <pc:chgData name="Anja van Gestel" userId="2ddf2f81-9447-45e1-91cd-746f2b7e1407" providerId="ADAL" clId="{7A8EF264-15F8-4B57-B93A-EC56A85ED2A2}" dt="2023-09-13T07:52:12.168" v="172" actId="113"/>
        <pc:sldMkLst>
          <pc:docMk/>
          <pc:sldMk cId="71638485" sldId="325"/>
        </pc:sldMkLst>
        <pc:spChg chg="mod">
          <ac:chgData name="Anja van Gestel" userId="2ddf2f81-9447-45e1-91cd-746f2b7e1407" providerId="ADAL" clId="{7A8EF264-15F8-4B57-B93A-EC56A85ED2A2}" dt="2023-09-13T07:52:12.168" v="172" actId="113"/>
          <ac:spMkLst>
            <pc:docMk/>
            <pc:sldMk cId="71638485" sldId="325"/>
            <ac:spMk id="36" creationId="{8BB4068E-043F-F689-0A09-0B594C83578C}"/>
          </ac:spMkLst>
        </pc:spChg>
      </pc:sldChg>
      <pc:sldChg chg="addSp delSp modSp add mod">
        <pc:chgData name="Anja van Gestel" userId="2ddf2f81-9447-45e1-91cd-746f2b7e1407" providerId="ADAL" clId="{7A8EF264-15F8-4B57-B93A-EC56A85ED2A2}" dt="2023-09-13T07:52:32.658" v="178" actId="113"/>
        <pc:sldMkLst>
          <pc:docMk/>
          <pc:sldMk cId="1481597222" sldId="326"/>
        </pc:sldMkLst>
        <pc:spChg chg="mod">
          <ac:chgData name="Anja van Gestel" userId="2ddf2f81-9447-45e1-91cd-746f2b7e1407" providerId="ADAL" clId="{7A8EF264-15F8-4B57-B93A-EC56A85ED2A2}" dt="2023-09-13T07:45:04.978" v="124" actId="14100"/>
          <ac:spMkLst>
            <pc:docMk/>
            <pc:sldMk cId="1481597222" sldId="326"/>
            <ac:spMk id="2" creationId="{F9247F0B-1F46-75E7-3715-4885034BF47A}"/>
          </ac:spMkLst>
        </pc:spChg>
        <pc:spChg chg="mod">
          <ac:chgData name="Anja van Gestel" userId="2ddf2f81-9447-45e1-91cd-746f2b7e1407" providerId="ADAL" clId="{7A8EF264-15F8-4B57-B93A-EC56A85ED2A2}" dt="2023-09-13T07:52:32.658" v="178" actId="113"/>
          <ac:spMkLst>
            <pc:docMk/>
            <pc:sldMk cId="1481597222" sldId="326"/>
            <ac:spMk id="4" creationId="{1AF3EA5F-8A56-033D-3469-5045E4DE24E3}"/>
          </ac:spMkLst>
        </pc:spChg>
        <pc:picChg chg="add mod">
          <ac:chgData name="Anja van Gestel" userId="2ddf2f81-9447-45e1-91cd-746f2b7e1407" providerId="ADAL" clId="{7A8EF264-15F8-4B57-B93A-EC56A85ED2A2}" dt="2023-09-13T07:44:38.192" v="122"/>
          <ac:picMkLst>
            <pc:docMk/>
            <pc:sldMk cId="1481597222" sldId="326"/>
            <ac:picMk id="3" creationId="{315993BB-093C-BF57-DCFC-6E14DC0DF479}"/>
          </ac:picMkLst>
        </pc:picChg>
        <pc:picChg chg="del">
          <ac:chgData name="Anja van Gestel" userId="2ddf2f81-9447-45e1-91cd-746f2b7e1407" providerId="ADAL" clId="{7A8EF264-15F8-4B57-B93A-EC56A85ED2A2}" dt="2023-09-13T07:44:37.830" v="121" actId="478"/>
          <ac:picMkLst>
            <pc:docMk/>
            <pc:sldMk cId="1481597222" sldId="326"/>
            <ac:picMk id="11" creationId="{5245DE18-426A-34A9-6EB9-7E906C09A996}"/>
          </ac:picMkLst>
        </pc:picChg>
      </pc:sldChg>
      <pc:sldChg chg="modSp new del mod">
        <pc:chgData name="Anja van Gestel" userId="2ddf2f81-9447-45e1-91cd-746f2b7e1407" providerId="ADAL" clId="{7A8EF264-15F8-4B57-B93A-EC56A85ED2A2}" dt="2023-09-13T07:52:24.902" v="175" actId="47"/>
        <pc:sldMkLst>
          <pc:docMk/>
          <pc:sldMk cId="1702462337" sldId="327"/>
        </pc:sldMkLst>
        <pc:spChg chg="mod">
          <ac:chgData name="Anja van Gestel" userId="2ddf2f81-9447-45e1-91cd-746f2b7e1407" providerId="ADAL" clId="{7A8EF264-15F8-4B57-B93A-EC56A85ED2A2}" dt="2023-09-13T07:50:26.833" v="150" actId="20577"/>
          <ac:spMkLst>
            <pc:docMk/>
            <pc:sldMk cId="1702462337" sldId="327"/>
            <ac:spMk id="4" creationId="{D07A3E35-8DB0-5B15-AA20-111DF7701FF5}"/>
          </ac:spMkLst>
        </pc:spChg>
      </pc:sldChg>
    </pc:docChg>
  </pc:docChgLst>
  <pc:docChgLst>
    <pc:chgData name="Bart van Beusekom" userId="cce58229-8402-4bf0-84e6-67599d6a2b64" providerId="ADAL" clId="{A280C51E-5F7D-496F-B8F5-2E25CF97CA2B}"/>
    <pc:docChg chg="undo custSel addSld delSld modSld sldOrd">
      <pc:chgData name="Bart van Beusekom" userId="cce58229-8402-4bf0-84e6-67599d6a2b64" providerId="ADAL" clId="{A280C51E-5F7D-496F-B8F5-2E25CF97CA2B}" dt="2023-07-13T12:06:30.357" v="1467" actId="732"/>
      <pc:docMkLst>
        <pc:docMk/>
      </pc:docMkLst>
      <pc:sldChg chg="modSp mod">
        <pc:chgData name="Bart van Beusekom" userId="cce58229-8402-4bf0-84e6-67599d6a2b64" providerId="ADAL" clId="{A280C51E-5F7D-496F-B8F5-2E25CF97CA2B}" dt="2023-07-13T09:17:32.816" v="149" actId="20577"/>
        <pc:sldMkLst>
          <pc:docMk/>
          <pc:sldMk cId="1762603903" sldId="267"/>
        </pc:sldMkLst>
        <pc:spChg chg="mod">
          <ac:chgData name="Bart van Beusekom" userId="cce58229-8402-4bf0-84e6-67599d6a2b64" providerId="ADAL" clId="{A280C51E-5F7D-496F-B8F5-2E25CF97CA2B}" dt="2023-07-13T09:17:32.816" v="149" actId="20577"/>
          <ac:spMkLst>
            <pc:docMk/>
            <pc:sldMk cId="1762603903" sldId="267"/>
            <ac:spMk id="3" creationId="{6A84EAAC-8FCA-421A-9FC6-2F05520921CF}"/>
          </ac:spMkLst>
        </pc:spChg>
      </pc:sldChg>
      <pc:sldChg chg="modSp mod">
        <pc:chgData name="Bart van Beusekom" userId="cce58229-8402-4bf0-84e6-67599d6a2b64" providerId="ADAL" clId="{A280C51E-5F7D-496F-B8F5-2E25CF97CA2B}" dt="2023-07-13T09:18:32.641" v="153" actId="20577"/>
        <pc:sldMkLst>
          <pc:docMk/>
          <pc:sldMk cId="437307720" sldId="270"/>
        </pc:sldMkLst>
        <pc:spChg chg="mod">
          <ac:chgData name="Bart van Beusekom" userId="cce58229-8402-4bf0-84e6-67599d6a2b64" providerId="ADAL" clId="{A280C51E-5F7D-496F-B8F5-2E25CF97CA2B}" dt="2023-07-13T09:18:03.246" v="150" actId="20577"/>
          <ac:spMkLst>
            <pc:docMk/>
            <pc:sldMk cId="437307720" sldId="270"/>
            <ac:spMk id="2" creationId="{D21B2226-E9BF-4627-BE69-ECABB17FA2EC}"/>
          </ac:spMkLst>
        </pc:spChg>
        <pc:spChg chg="mod">
          <ac:chgData name="Bart van Beusekom" userId="cce58229-8402-4bf0-84e6-67599d6a2b64" providerId="ADAL" clId="{A280C51E-5F7D-496F-B8F5-2E25CF97CA2B}" dt="2023-07-13T09:18:19.888" v="151" actId="20577"/>
          <ac:spMkLst>
            <pc:docMk/>
            <pc:sldMk cId="437307720" sldId="270"/>
            <ac:spMk id="6" creationId="{1F7A2BB1-A289-4804-ADC3-92C1DDF03CB1}"/>
          </ac:spMkLst>
        </pc:spChg>
        <pc:spChg chg="mod">
          <ac:chgData name="Bart van Beusekom" userId="cce58229-8402-4bf0-84e6-67599d6a2b64" providerId="ADAL" clId="{A280C51E-5F7D-496F-B8F5-2E25CF97CA2B}" dt="2023-07-13T09:18:32.641" v="153" actId="20577"/>
          <ac:spMkLst>
            <pc:docMk/>
            <pc:sldMk cId="437307720" sldId="270"/>
            <ac:spMk id="7" creationId="{692A2BC3-40E9-454E-A5B8-09AA2A7162BC}"/>
          </ac:spMkLst>
        </pc:spChg>
      </pc:sldChg>
      <pc:sldChg chg="modSp mod">
        <pc:chgData name="Bart van Beusekom" userId="cce58229-8402-4bf0-84e6-67599d6a2b64" providerId="ADAL" clId="{A280C51E-5F7D-496F-B8F5-2E25CF97CA2B}" dt="2023-07-13T09:16:59.858" v="134" actId="20577"/>
        <pc:sldMkLst>
          <pc:docMk/>
          <pc:sldMk cId="1745752621" sldId="273"/>
        </pc:sldMkLst>
        <pc:spChg chg="mod">
          <ac:chgData name="Bart van Beusekom" userId="cce58229-8402-4bf0-84e6-67599d6a2b64" providerId="ADAL" clId="{A280C51E-5F7D-496F-B8F5-2E25CF97CA2B}" dt="2023-07-13T09:16:59.858" v="134" actId="20577"/>
          <ac:spMkLst>
            <pc:docMk/>
            <pc:sldMk cId="1745752621" sldId="273"/>
            <ac:spMk id="36" creationId="{8BB4068E-043F-F689-0A09-0B594C83578C}"/>
          </ac:spMkLst>
        </pc:spChg>
      </pc:sldChg>
      <pc:sldChg chg="ord">
        <pc:chgData name="Bart van Beusekom" userId="cce58229-8402-4bf0-84e6-67599d6a2b64" providerId="ADAL" clId="{A280C51E-5F7D-496F-B8F5-2E25CF97CA2B}" dt="2023-07-13T09:19:18.161" v="161"/>
        <pc:sldMkLst>
          <pc:docMk/>
          <pc:sldMk cId="3507910107" sldId="292"/>
        </pc:sldMkLst>
      </pc:sldChg>
      <pc:sldChg chg="addSp delSp modSp mod">
        <pc:chgData name="Bart van Beusekom" userId="cce58229-8402-4bf0-84e6-67599d6a2b64" providerId="ADAL" clId="{A280C51E-5F7D-496F-B8F5-2E25CF97CA2B}" dt="2023-07-13T09:43:58.689" v="766" actId="1076"/>
        <pc:sldMkLst>
          <pc:docMk/>
          <pc:sldMk cId="4208828956" sldId="297"/>
        </pc:sldMkLst>
        <pc:picChg chg="add mod">
          <ac:chgData name="Bart van Beusekom" userId="cce58229-8402-4bf0-84e6-67599d6a2b64" providerId="ADAL" clId="{A280C51E-5F7D-496F-B8F5-2E25CF97CA2B}" dt="2023-07-13T09:43:58.689" v="766" actId="1076"/>
          <ac:picMkLst>
            <pc:docMk/>
            <pc:sldMk cId="4208828956" sldId="297"/>
            <ac:picMk id="3" creationId="{E4E5D71F-BD00-FE15-E1E0-3278FE927DFC}"/>
          </ac:picMkLst>
        </pc:picChg>
        <pc:picChg chg="del">
          <ac:chgData name="Bart van Beusekom" userId="cce58229-8402-4bf0-84e6-67599d6a2b64" providerId="ADAL" clId="{A280C51E-5F7D-496F-B8F5-2E25CF97CA2B}" dt="2023-07-13T09:41:46.696" v="763" actId="478"/>
          <ac:picMkLst>
            <pc:docMk/>
            <pc:sldMk cId="4208828956" sldId="297"/>
            <ac:picMk id="6" creationId="{E7F83931-C043-D1BB-4376-0A893FF38B23}"/>
          </ac:picMkLst>
        </pc:picChg>
      </pc:sldChg>
      <pc:sldChg chg="del">
        <pc:chgData name="Bart van Beusekom" userId="cce58229-8402-4bf0-84e6-67599d6a2b64" providerId="ADAL" clId="{A280C51E-5F7D-496F-B8F5-2E25CF97CA2B}" dt="2023-07-13T09:44:16.020" v="767" actId="47"/>
        <pc:sldMkLst>
          <pc:docMk/>
          <pc:sldMk cId="571770413" sldId="298"/>
        </pc:sldMkLst>
      </pc:sldChg>
      <pc:sldChg chg="del">
        <pc:chgData name="Bart van Beusekom" userId="cce58229-8402-4bf0-84e6-67599d6a2b64" providerId="ADAL" clId="{A280C51E-5F7D-496F-B8F5-2E25CF97CA2B}" dt="2023-07-13T09:46:17.084" v="810" actId="47"/>
        <pc:sldMkLst>
          <pc:docMk/>
          <pc:sldMk cId="3796958631" sldId="300"/>
        </pc:sldMkLst>
      </pc:sldChg>
      <pc:sldChg chg="del">
        <pc:chgData name="Bart van Beusekom" userId="cce58229-8402-4bf0-84e6-67599d6a2b64" providerId="ADAL" clId="{A280C51E-5F7D-496F-B8F5-2E25CF97CA2B}" dt="2023-07-13T09:19:30.902" v="162" actId="47"/>
        <pc:sldMkLst>
          <pc:docMk/>
          <pc:sldMk cId="12692931" sldId="301"/>
        </pc:sldMkLst>
      </pc:sldChg>
      <pc:sldChg chg="ord">
        <pc:chgData name="Bart van Beusekom" userId="cce58229-8402-4bf0-84e6-67599d6a2b64" providerId="ADAL" clId="{A280C51E-5F7D-496F-B8F5-2E25CF97CA2B}" dt="2023-07-13T09:18:52.305" v="155"/>
        <pc:sldMkLst>
          <pc:docMk/>
          <pc:sldMk cId="2121271239" sldId="302"/>
        </pc:sldMkLst>
      </pc:sldChg>
      <pc:sldChg chg="ord">
        <pc:chgData name="Bart van Beusekom" userId="cce58229-8402-4bf0-84e6-67599d6a2b64" providerId="ADAL" clId="{A280C51E-5F7D-496F-B8F5-2E25CF97CA2B}" dt="2023-07-13T09:19:15.851" v="159"/>
        <pc:sldMkLst>
          <pc:docMk/>
          <pc:sldMk cId="3686508086" sldId="303"/>
        </pc:sldMkLst>
      </pc:sldChg>
      <pc:sldChg chg="ord">
        <pc:chgData name="Bart van Beusekom" userId="cce58229-8402-4bf0-84e6-67599d6a2b64" providerId="ADAL" clId="{A280C51E-5F7D-496F-B8F5-2E25CF97CA2B}" dt="2023-07-13T09:19:50.433" v="165"/>
        <pc:sldMkLst>
          <pc:docMk/>
          <pc:sldMk cId="3752294038" sldId="304"/>
        </pc:sldMkLst>
      </pc:sldChg>
      <pc:sldChg chg="del">
        <pc:chgData name="Bart van Beusekom" userId="cce58229-8402-4bf0-84e6-67599d6a2b64" providerId="ADAL" clId="{A280C51E-5F7D-496F-B8F5-2E25CF97CA2B}" dt="2023-07-13T09:46:23.250" v="811" actId="47"/>
        <pc:sldMkLst>
          <pc:docMk/>
          <pc:sldMk cId="946950686" sldId="310"/>
        </pc:sldMkLst>
      </pc:sldChg>
      <pc:sldChg chg="modSp mod">
        <pc:chgData name="Bart van Beusekom" userId="cce58229-8402-4bf0-84e6-67599d6a2b64" providerId="ADAL" clId="{A280C51E-5F7D-496F-B8F5-2E25CF97CA2B}" dt="2023-07-13T09:53:55.258" v="1110" actId="20577"/>
        <pc:sldMkLst>
          <pc:docMk/>
          <pc:sldMk cId="5959878" sldId="311"/>
        </pc:sldMkLst>
        <pc:spChg chg="mod">
          <ac:chgData name="Bart van Beusekom" userId="cce58229-8402-4bf0-84e6-67599d6a2b64" providerId="ADAL" clId="{A280C51E-5F7D-496F-B8F5-2E25CF97CA2B}" dt="2023-07-13T09:50:57.341" v="975" actId="20577"/>
          <ac:spMkLst>
            <pc:docMk/>
            <pc:sldMk cId="5959878" sldId="311"/>
            <ac:spMk id="32" creationId="{9F0D7ACA-130D-F385-4575-18837ECCE033}"/>
          </ac:spMkLst>
        </pc:spChg>
        <pc:spChg chg="mod">
          <ac:chgData name="Bart van Beusekom" userId="cce58229-8402-4bf0-84e6-67599d6a2b64" providerId="ADAL" clId="{A280C51E-5F7D-496F-B8F5-2E25CF97CA2B}" dt="2023-07-13T09:53:55.258" v="1110" actId="20577"/>
          <ac:spMkLst>
            <pc:docMk/>
            <pc:sldMk cId="5959878" sldId="311"/>
            <ac:spMk id="36" creationId="{8BB4068E-043F-F689-0A09-0B594C83578C}"/>
          </ac:spMkLst>
        </pc:spChg>
      </pc:sldChg>
      <pc:sldChg chg="addSp delSp modSp mod ord">
        <pc:chgData name="Bart van Beusekom" userId="cce58229-8402-4bf0-84e6-67599d6a2b64" providerId="ADAL" clId="{A280C51E-5F7D-496F-B8F5-2E25CF97CA2B}" dt="2023-07-13T12:06:30.357" v="1467" actId="732"/>
        <pc:sldMkLst>
          <pc:docMk/>
          <pc:sldMk cId="3992890252" sldId="312"/>
        </pc:sldMkLst>
        <pc:spChg chg="add mod">
          <ac:chgData name="Bart van Beusekom" userId="cce58229-8402-4bf0-84e6-67599d6a2b64" providerId="ADAL" clId="{A280C51E-5F7D-496F-B8F5-2E25CF97CA2B}" dt="2023-07-13T09:45:03.575" v="769"/>
          <ac:spMkLst>
            <pc:docMk/>
            <pc:sldMk cId="3992890252" sldId="312"/>
            <ac:spMk id="2" creationId="{330984DB-A394-CC50-271E-F1787B0E15E8}"/>
          </ac:spMkLst>
        </pc:spChg>
        <pc:spChg chg="add del">
          <ac:chgData name="Bart van Beusekom" userId="cce58229-8402-4bf0-84e6-67599d6a2b64" providerId="ADAL" clId="{A280C51E-5F7D-496F-B8F5-2E25CF97CA2B}" dt="2023-07-13T11:57:21.812" v="1251" actId="478"/>
          <ac:spMkLst>
            <pc:docMk/>
            <pc:sldMk cId="3992890252" sldId="312"/>
            <ac:spMk id="4" creationId="{AF43245B-223E-2581-8511-2B1834CBC6AA}"/>
          </ac:spMkLst>
        </pc:spChg>
        <pc:spChg chg="mod">
          <ac:chgData name="Bart van Beusekom" userId="cce58229-8402-4bf0-84e6-67599d6a2b64" providerId="ADAL" clId="{A280C51E-5F7D-496F-B8F5-2E25CF97CA2B}" dt="2023-07-13T11:56:26.765" v="1143" actId="20577"/>
          <ac:spMkLst>
            <pc:docMk/>
            <pc:sldMk cId="3992890252" sldId="312"/>
            <ac:spMk id="32" creationId="{9F0D7ACA-130D-F385-4575-18837ECCE033}"/>
          </ac:spMkLst>
        </pc:spChg>
        <pc:spChg chg="mod">
          <ac:chgData name="Bart van Beusekom" userId="cce58229-8402-4bf0-84e6-67599d6a2b64" providerId="ADAL" clId="{A280C51E-5F7D-496F-B8F5-2E25CF97CA2B}" dt="2023-07-13T11:57:11.956" v="1249" actId="20577"/>
          <ac:spMkLst>
            <pc:docMk/>
            <pc:sldMk cId="3992890252" sldId="312"/>
            <ac:spMk id="36" creationId="{8BB4068E-043F-F689-0A09-0B594C83578C}"/>
          </ac:spMkLst>
        </pc:spChg>
        <pc:picChg chg="add del mod">
          <ac:chgData name="Bart van Beusekom" userId="cce58229-8402-4bf0-84e6-67599d6a2b64" providerId="ADAL" clId="{A280C51E-5F7D-496F-B8F5-2E25CF97CA2B}" dt="2023-07-13T12:06:15.761" v="1464" actId="478"/>
          <ac:picMkLst>
            <pc:docMk/>
            <pc:sldMk cId="3992890252" sldId="312"/>
            <ac:picMk id="6" creationId="{8AEDFE2C-E0D2-4044-0B0D-12BDDADAF3A2}"/>
          </ac:picMkLst>
        </pc:picChg>
        <pc:picChg chg="add mod modCrop">
          <ac:chgData name="Bart van Beusekom" userId="cce58229-8402-4bf0-84e6-67599d6a2b64" providerId="ADAL" clId="{A280C51E-5F7D-496F-B8F5-2E25CF97CA2B}" dt="2023-07-13T12:06:30.357" v="1467" actId="732"/>
          <ac:picMkLst>
            <pc:docMk/>
            <pc:sldMk cId="3992890252" sldId="312"/>
            <ac:picMk id="8" creationId="{59D25B8F-1BA7-5084-7B73-945BC467F501}"/>
          </ac:picMkLst>
        </pc:picChg>
      </pc:sldChg>
      <pc:sldChg chg="addSp modSp">
        <pc:chgData name="Bart van Beusekom" userId="cce58229-8402-4bf0-84e6-67599d6a2b64" providerId="ADAL" clId="{A280C51E-5F7D-496F-B8F5-2E25CF97CA2B}" dt="2023-07-13T09:46:05.983" v="809" actId="14100"/>
        <pc:sldMkLst>
          <pc:docMk/>
          <pc:sldMk cId="2859483752" sldId="315"/>
        </pc:sldMkLst>
        <pc:picChg chg="add mod">
          <ac:chgData name="Bart van Beusekom" userId="cce58229-8402-4bf0-84e6-67599d6a2b64" providerId="ADAL" clId="{A280C51E-5F7D-496F-B8F5-2E25CF97CA2B}" dt="2023-07-13T09:46:05.983" v="809" actId="14100"/>
          <ac:picMkLst>
            <pc:docMk/>
            <pc:sldMk cId="2859483752" sldId="315"/>
            <ac:picMk id="2" creationId="{F684B325-2AF8-0FA8-ED86-F0129DF88B74}"/>
          </ac:picMkLst>
        </pc:picChg>
      </pc:sldChg>
      <pc:sldChg chg="addSp delSp modSp add mod ord">
        <pc:chgData name="Bart van Beusekom" userId="cce58229-8402-4bf0-84e6-67599d6a2b64" providerId="ADAL" clId="{A280C51E-5F7D-496F-B8F5-2E25CF97CA2B}" dt="2023-07-13T09:27:11.574" v="480" actId="20577"/>
        <pc:sldMkLst>
          <pc:docMk/>
          <pc:sldMk cId="3198560262" sldId="317"/>
        </pc:sldMkLst>
        <pc:spChg chg="mod">
          <ac:chgData name="Bart van Beusekom" userId="cce58229-8402-4bf0-84e6-67599d6a2b64" providerId="ADAL" clId="{A280C51E-5F7D-496F-B8F5-2E25CF97CA2B}" dt="2023-07-13T09:20:06.608" v="196" actId="20577"/>
          <ac:spMkLst>
            <pc:docMk/>
            <pc:sldMk cId="3198560262" sldId="317"/>
            <ac:spMk id="32" creationId="{9F0D7ACA-130D-F385-4575-18837ECCE033}"/>
          </ac:spMkLst>
        </pc:spChg>
        <pc:spChg chg="mod">
          <ac:chgData name="Bart van Beusekom" userId="cce58229-8402-4bf0-84e6-67599d6a2b64" providerId="ADAL" clId="{A280C51E-5F7D-496F-B8F5-2E25CF97CA2B}" dt="2023-07-13T09:27:11.574" v="480" actId="20577"/>
          <ac:spMkLst>
            <pc:docMk/>
            <pc:sldMk cId="3198560262" sldId="317"/>
            <ac:spMk id="36" creationId="{8BB4068E-043F-F689-0A09-0B594C83578C}"/>
          </ac:spMkLst>
        </pc:spChg>
        <pc:picChg chg="del">
          <ac:chgData name="Bart van Beusekom" userId="cce58229-8402-4bf0-84e6-67599d6a2b64" providerId="ADAL" clId="{A280C51E-5F7D-496F-B8F5-2E25CF97CA2B}" dt="2023-07-13T09:26:05.777" v="422" actId="478"/>
          <ac:picMkLst>
            <pc:docMk/>
            <pc:sldMk cId="3198560262" sldId="317"/>
            <ac:picMk id="3" creationId="{B23DD2D9-EB65-6CFF-5AD8-5B0B5E9E776D}"/>
          </ac:picMkLst>
        </pc:picChg>
        <pc:picChg chg="add mod">
          <ac:chgData name="Bart van Beusekom" userId="cce58229-8402-4bf0-84e6-67599d6a2b64" providerId="ADAL" clId="{A280C51E-5F7D-496F-B8F5-2E25CF97CA2B}" dt="2023-07-13T09:26:13.672" v="426" actId="1076"/>
          <ac:picMkLst>
            <pc:docMk/>
            <pc:sldMk cId="3198560262" sldId="317"/>
            <ac:picMk id="4" creationId="{7B237972-4618-1944-D564-90EB2700A2FF}"/>
          </ac:picMkLst>
        </pc:picChg>
      </pc:sldChg>
      <pc:sldChg chg="add del">
        <pc:chgData name="Bart van Beusekom" userId="cce58229-8402-4bf0-84e6-67599d6a2b64" providerId="ADAL" clId="{A280C51E-5F7D-496F-B8F5-2E25CF97CA2B}" dt="2023-07-13T09:31:18.730" v="482" actId="47"/>
        <pc:sldMkLst>
          <pc:docMk/>
          <pc:sldMk cId="617085774" sldId="318"/>
        </pc:sldMkLst>
      </pc:sldChg>
      <pc:sldChg chg="addSp delSp modSp add mod">
        <pc:chgData name="Bart van Beusekom" userId="cce58229-8402-4bf0-84e6-67599d6a2b64" providerId="ADAL" clId="{A280C51E-5F7D-496F-B8F5-2E25CF97CA2B}" dt="2023-07-13T09:41:09.791" v="762" actId="1076"/>
        <pc:sldMkLst>
          <pc:docMk/>
          <pc:sldMk cId="1289777653" sldId="318"/>
        </pc:sldMkLst>
        <pc:spChg chg="mod">
          <ac:chgData name="Bart van Beusekom" userId="cce58229-8402-4bf0-84e6-67599d6a2b64" providerId="ADAL" clId="{A280C51E-5F7D-496F-B8F5-2E25CF97CA2B}" dt="2023-07-13T09:36:22.755" v="758"/>
          <ac:spMkLst>
            <pc:docMk/>
            <pc:sldMk cId="1289777653" sldId="318"/>
            <ac:spMk id="31" creationId="{AE70C696-B8D9-4B0F-90B4-0C08F07C51A3}"/>
          </ac:spMkLst>
        </pc:spChg>
        <pc:spChg chg="mod">
          <ac:chgData name="Bart van Beusekom" userId="cce58229-8402-4bf0-84e6-67599d6a2b64" providerId="ADAL" clId="{A280C51E-5F7D-496F-B8F5-2E25CF97CA2B}" dt="2023-07-13T09:32:55.642" v="504" actId="14100"/>
          <ac:spMkLst>
            <pc:docMk/>
            <pc:sldMk cId="1289777653" sldId="318"/>
            <ac:spMk id="32" creationId="{9F0D7ACA-130D-F385-4575-18837ECCE033}"/>
          </ac:spMkLst>
        </pc:spChg>
        <pc:spChg chg="mod">
          <ac:chgData name="Bart van Beusekom" userId="cce58229-8402-4bf0-84e6-67599d6a2b64" providerId="ADAL" clId="{A280C51E-5F7D-496F-B8F5-2E25CF97CA2B}" dt="2023-07-13T09:35:49.218" v="757" actId="20577"/>
          <ac:spMkLst>
            <pc:docMk/>
            <pc:sldMk cId="1289777653" sldId="318"/>
            <ac:spMk id="36" creationId="{8BB4068E-043F-F689-0A09-0B594C83578C}"/>
          </ac:spMkLst>
        </pc:spChg>
        <pc:picChg chg="del">
          <ac:chgData name="Bart van Beusekom" userId="cce58229-8402-4bf0-84e6-67599d6a2b64" providerId="ADAL" clId="{A280C51E-5F7D-496F-B8F5-2E25CF97CA2B}" dt="2023-07-13T09:36:27.970" v="759" actId="478"/>
          <ac:picMkLst>
            <pc:docMk/>
            <pc:sldMk cId="1289777653" sldId="318"/>
            <ac:picMk id="3" creationId="{32C6B92F-3228-2510-4738-028C9F7AF214}"/>
          </ac:picMkLst>
        </pc:picChg>
        <pc:picChg chg="add mod">
          <ac:chgData name="Bart van Beusekom" userId="cce58229-8402-4bf0-84e6-67599d6a2b64" providerId="ADAL" clId="{A280C51E-5F7D-496F-B8F5-2E25CF97CA2B}" dt="2023-07-13T09:41:09.791" v="762" actId="1076"/>
          <ac:picMkLst>
            <pc:docMk/>
            <pc:sldMk cId="1289777653" sldId="318"/>
            <ac:picMk id="4" creationId="{2C7CF852-4AEB-61B5-B002-7F2319EC8914}"/>
          </ac:picMkLst>
        </pc:picChg>
      </pc:sldChg>
      <pc:sldChg chg="addSp modSp add mod">
        <pc:chgData name="Bart van Beusekom" userId="cce58229-8402-4bf0-84e6-67599d6a2b64" providerId="ADAL" clId="{A280C51E-5F7D-496F-B8F5-2E25CF97CA2B}" dt="2023-07-13T11:59:59.430" v="1460" actId="732"/>
        <pc:sldMkLst>
          <pc:docMk/>
          <pc:sldMk cId="565510033" sldId="319"/>
        </pc:sldMkLst>
        <pc:spChg chg="mod">
          <ac:chgData name="Bart van Beusekom" userId="cce58229-8402-4bf0-84e6-67599d6a2b64" providerId="ADAL" clId="{A280C51E-5F7D-496F-B8F5-2E25CF97CA2B}" dt="2023-07-13T11:57:45.574" v="1292" actId="14100"/>
          <ac:spMkLst>
            <pc:docMk/>
            <pc:sldMk cId="565510033" sldId="319"/>
            <ac:spMk id="32" creationId="{9F0D7ACA-130D-F385-4575-18837ECCE033}"/>
          </ac:spMkLst>
        </pc:spChg>
        <pc:spChg chg="mod">
          <ac:chgData name="Bart van Beusekom" userId="cce58229-8402-4bf0-84e6-67599d6a2b64" providerId="ADAL" clId="{A280C51E-5F7D-496F-B8F5-2E25CF97CA2B}" dt="2023-07-13T11:58:38.705" v="1456" actId="20577"/>
          <ac:spMkLst>
            <pc:docMk/>
            <pc:sldMk cId="565510033" sldId="319"/>
            <ac:spMk id="36" creationId="{8BB4068E-043F-F689-0A09-0B594C83578C}"/>
          </ac:spMkLst>
        </pc:spChg>
        <pc:picChg chg="add mod modCrop">
          <ac:chgData name="Bart van Beusekom" userId="cce58229-8402-4bf0-84e6-67599d6a2b64" providerId="ADAL" clId="{A280C51E-5F7D-496F-B8F5-2E25CF97CA2B}" dt="2023-07-13T11:59:59.430" v="1460" actId="732"/>
          <ac:picMkLst>
            <pc:docMk/>
            <pc:sldMk cId="565510033" sldId="319"/>
            <ac:picMk id="4" creationId="{F08B780A-B8A7-380B-A75B-EC04E6A2A35E}"/>
          </ac:picMkLst>
        </pc:picChg>
      </pc:sldChg>
    </pc:docChg>
  </pc:docChgLst>
  <pc:docChgLst>
    <pc:chgData name="Bart van Beusekom" userId="cce58229-8402-4bf0-84e6-67599d6a2b64" providerId="ADAL" clId="{8F278954-F039-4672-A522-4D43BEDE89E5}"/>
    <pc:docChg chg="addSld modSld">
      <pc:chgData name="Bart van Beusekom" userId="cce58229-8402-4bf0-84e6-67599d6a2b64" providerId="ADAL" clId="{8F278954-F039-4672-A522-4D43BEDE89E5}" dt="2023-07-20T08:17:31.699" v="0"/>
      <pc:docMkLst>
        <pc:docMk/>
      </pc:docMkLst>
      <pc:sldChg chg="add">
        <pc:chgData name="Bart van Beusekom" userId="cce58229-8402-4bf0-84e6-67599d6a2b64" providerId="ADAL" clId="{8F278954-F039-4672-A522-4D43BEDE89E5}" dt="2023-07-20T08:17:31.699" v="0"/>
        <pc:sldMkLst>
          <pc:docMk/>
          <pc:sldMk cId="2474508126" sldId="258"/>
        </pc:sldMkLst>
      </pc:sldChg>
    </pc:docChg>
  </pc:docChgLst>
  <pc:docChgLst>
    <pc:chgData name="Bart van Beusekom" userId="cce58229-8402-4bf0-84e6-67599d6a2b64" providerId="ADAL" clId="{AFC49F0F-8AF2-4F64-8F4F-5F1083041730}"/>
    <pc:docChg chg="undo custSel addSld delSld modSld sldOrd">
      <pc:chgData name="Bart van Beusekom" userId="cce58229-8402-4bf0-84e6-67599d6a2b64" providerId="ADAL" clId="{AFC49F0F-8AF2-4F64-8F4F-5F1083041730}" dt="2024-05-16T08:44:36.831" v="3214" actId="1076"/>
      <pc:docMkLst>
        <pc:docMk/>
      </pc:docMkLst>
      <pc:sldChg chg="add">
        <pc:chgData name="Bart van Beusekom" userId="cce58229-8402-4bf0-84e6-67599d6a2b64" providerId="ADAL" clId="{AFC49F0F-8AF2-4F64-8F4F-5F1083041730}" dt="2024-05-16T08:22:47.715" v="2683"/>
        <pc:sldMkLst>
          <pc:docMk/>
          <pc:sldMk cId="1432128346" sldId="257"/>
        </pc:sldMkLst>
      </pc:sldChg>
      <pc:sldChg chg="del">
        <pc:chgData name="Bart van Beusekom" userId="cce58229-8402-4bf0-84e6-67599d6a2b64" providerId="ADAL" clId="{AFC49F0F-8AF2-4F64-8F4F-5F1083041730}" dt="2024-05-16T06:34:28.116" v="2662" actId="47"/>
        <pc:sldMkLst>
          <pc:docMk/>
          <pc:sldMk cId="2322495871" sldId="258"/>
        </pc:sldMkLst>
      </pc:sldChg>
      <pc:sldChg chg="modSp mod">
        <pc:chgData name="Bart van Beusekom" userId="cce58229-8402-4bf0-84e6-67599d6a2b64" providerId="ADAL" clId="{AFC49F0F-8AF2-4F64-8F4F-5F1083041730}" dt="2024-05-10T07:03:06.720" v="24" actId="20577"/>
        <pc:sldMkLst>
          <pc:docMk/>
          <pc:sldMk cId="1762603903" sldId="267"/>
        </pc:sldMkLst>
        <pc:spChg chg="mod">
          <ac:chgData name="Bart van Beusekom" userId="cce58229-8402-4bf0-84e6-67599d6a2b64" providerId="ADAL" clId="{AFC49F0F-8AF2-4F64-8F4F-5F1083041730}" dt="2024-05-10T07:03:06.720" v="24" actId="20577"/>
          <ac:spMkLst>
            <pc:docMk/>
            <pc:sldMk cId="1762603903" sldId="267"/>
            <ac:spMk id="3" creationId="{6A84EAAC-8FCA-421A-9FC6-2F05520921CF}"/>
          </ac:spMkLst>
        </pc:spChg>
      </pc:sldChg>
      <pc:sldChg chg="modSp mod">
        <pc:chgData name="Bart van Beusekom" userId="cce58229-8402-4bf0-84e6-67599d6a2b64" providerId="ADAL" clId="{AFC49F0F-8AF2-4F64-8F4F-5F1083041730}" dt="2024-05-10T07:05:47.213" v="90" actId="20577"/>
        <pc:sldMkLst>
          <pc:docMk/>
          <pc:sldMk cId="1325662374" sldId="270"/>
        </pc:sldMkLst>
        <pc:spChg chg="mod">
          <ac:chgData name="Bart van Beusekom" userId="cce58229-8402-4bf0-84e6-67599d6a2b64" providerId="ADAL" clId="{AFC49F0F-8AF2-4F64-8F4F-5F1083041730}" dt="2024-05-10T07:03:55.210" v="33" actId="20577"/>
          <ac:spMkLst>
            <pc:docMk/>
            <pc:sldMk cId="1325662374" sldId="270"/>
            <ac:spMk id="2" creationId="{D21B2226-E9BF-4627-BE69-ECABB17FA2EC}"/>
          </ac:spMkLst>
        </pc:spChg>
        <pc:spChg chg="mod">
          <ac:chgData name="Bart van Beusekom" userId="cce58229-8402-4bf0-84e6-67599d6a2b64" providerId="ADAL" clId="{AFC49F0F-8AF2-4F64-8F4F-5F1083041730}" dt="2024-05-10T07:04:32.220" v="36" actId="20577"/>
          <ac:spMkLst>
            <pc:docMk/>
            <pc:sldMk cId="1325662374" sldId="270"/>
            <ac:spMk id="4" creationId="{F10034A1-0374-1558-51EE-9521C13FDDC4}"/>
          </ac:spMkLst>
        </pc:spChg>
        <pc:spChg chg="mod">
          <ac:chgData name="Bart van Beusekom" userId="cce58229-8402-4bf0-84e6-67599d6a2b64" providerId="ADAL" clId="{AFC49F0F-8AF2-4F64-8F4F-5F1083041730}" dt="2024-05-10T07:04:09.031" v="34" actId="20577"/>
          <ac:spMkLst>
            <pc:docMk/>
            <pc:sldMk cId="1325662374" sldId="270"/>
            <ac:spMk id="6" creationId="{1F7A2BB1-A289-4804-ADC3-92C1DDF03CB1}"/>
          </ac:spMkLst>
        </pc:spChg>
        <pc:spChg chg="mod">
          <ac:chgData name="Bart van Beusekom" userId="cce58229-8402-4bf0-84e6-67599d6a2b64" providerId="ADAL" clId="{AFC49F0F-8AF2-4F64-8F4F-5F1083041730}" dt="2024-05-10T07:04:24.679" v="35" actId="20577"/>
          <ac:spMkLst>
            <pc:docMk/>
            <pc:sldMk cId="1325662374" sldId="270"/>
            <ac:spMk id="7" creationId="{692A2BC3-40E9-454E-A5B8-09AA2A7162BC}"/>
          </ac:spMkLst>
        </pc:spChg>
        <pc:spChg chg="mod">
          <ac:chgData name="Bart van Beusekom" userId="cce58229-8402-4bf0-84e6-67599d6a2b64" providerId="ADAL" clId="{AFC49F0F-8AF2-4F64-8F4F-5F1083041730}" dt="2024-05-10T07:05:47.213" v="90" actId="20577"/>
          <ac:spMkLst>
            <pc:docMk/>
            <pc:sldMk cId="1325662374" sldId="270"/>
            <ac:spMk id="36" creationId="{8BB4068E-043F-F689-0A09-0B594C83578C}"/>
          </ac:spMkLst>
        </pc:spChg>
      </pc:sldChg>
      <pc:sldChg chg="modSp mod">
        <pc:chgData name="Bart van Beusekom" userId="cce58229-8402-4bf0-84e6-67599d6a2b64" providerId="ADAL" clId="{AFC49F0F-8AF2-4F64-8F4F-5F1083041730}" dt="2024-05-10T06:59:36.922" v="10" actId="20577"/>
        <pc:sldMkLst>
          <pc:docMk/>
          <pc:sldMk cId="2648387732" sldId="274"/>
        </pc:sldMkLst>
        <pc:spChg chg="mod">
          <ac:chgData name="Bart van Beusekom" userId="cce58229-8402-4bf0-84e6-67599d6a2b64" providerId="ADAL" clId="{AFC49F0F-8AF2-4F64-8F4F-5F1083041730}" dt="2024-05-10T06:59:36.922" v="10" actId="20577"/>
          <ac:spMkLst>
            <pc:docMk/>
            <pc:sldMk cId="2648387732" sldId="274"/>
            <ac:spMk id="4" creationId="{A5A5F35A-D31D-414D-B906-1D1F0646E64C}"/>
          </ac:spMkLst>
        </pc:spChg>
      </pc:sldChg>
      <pc:sldChg chg="del">
        <pc:chgData name="Bart van Beusekom" userId="cce58229-8402-4bf0-84e6-67599d6a2b64" providerId="ADAL" clId="{AFC49F0F-8AF2-4F64-8F4F-5F1083041730}" dt="2024-05-10T07:03:16.665" v="26" actId="47"/>
        <pc:sldMkLst>
          <pc:docMk/>
          <pc:sldMk cId="4208828956" sldId="297"/>
        </pc:sldMkLst>
      </pc:sldChg>
      <pc:sldChg chg="del">
        <pc:chgData name="Bart van Beusekom" userId="cce58229-8402-4bf0-84e6-67599d6a2b64" providerId="ADAL" clId="{AFC49F0F-8AF2-4F64-8F4F-5F1083041730}" dt="2024-05-10T07:03:19.108" v="27" actId="47"/>
        <pc:sldMkLst>
          <pc:docMk/>
          <pc:sldMk cId="2859483752" sldId="315"/>
        </pc:sldMkLst>
      </pc:sldChg>
      <pc:sldChg chg="addSp delSp modSp mod">
        <pc:chgData name="Bart van Beusekom" userId="cce58229-8402-4bf0-84e6-67599d6a2b64" providerId="ADAL" clId="{AFC49F0F-8AF2-4F64-8F4F-5F1083041730}" dt="2024-05-16T08:44:36.831" v="3214" actId="1076"/>
        <pc:sldMkLst>
          <pc:docMk/>
          <pc:sldMk cId="1706005226" sldId="320"/>
        </pc:sldMkLst>
        <pc:spChg chg="mod">
          <ac:chgData name="Bart van Beusekom" userId="cce58229-8402-4bf0-84e6-67599d6a2b64" providerId="ADAL" clId="{AFC49F0F-8AF2-4F64-8F4F-5F1083041730}" dt="2024-05-16T08:43:11.957" v="3202" actId="20577"/>
          <ac:spMkLst>
            <pc:docMk/>
            <pc:sldMk cId="1706005226" sldId="320"/>
            <ac:spMk id="6" creationId="{756A77EF-D1DA-885D-165B-D6D0B2A18706}"/>
          </ac:spMkLst>
        </pc:spChg>
        <pc:grpChg chg="add del mod">
          <ac:chgData name="Bart van Beusekom" userId="cce58229-8402-4bf0-84e6-67599d6a2b64" providerId="ADAL" clId="{AFC49F0F-8AF2-4F64-8F4F-5F1083041730}" dt="2024-05-16T08:44:22.337" v="3209" actId="1076"/>
          <ac:grpSpMkLst>
            <pc:docMk/>
            <pc:sldMk cId="1706005226" sldId="320"/>
            <ac:grpSpMk id="19" creationId="{6EC04DE0-BD0E-785B-2A5F-6F351258030F}"/>
          </ac:grpSpMkLst>
        </pc:grpChg>
        <pc:picChg chg="del">
          <ac:chgData name="Bart van Beusekom" userId="cce58229-8402-4bf0-84e6-67599d6a2b64" providerId="ADAL" clId="{AFC49F0F-8AF2-4F64-8F4F-5F1083041730}" dt="2024-05-16T08:44:27.900" v="3211" actId="478"/>
          <ac:picMkLst>
            <pc:docMk/>
            <pc:sldMk cId="1706005226" sldId="320"/>
            <ac:picMk id="9" creationId="{F66F1764-5B43-D1DA-D8C6-AA9DABA6894B}"/>
          </ac:picMkLst>
        </pc:picChg>
        <pc:picChg chg="add mod">
          <ac:chgData name="Bart van Beusekom" userId="cce58229-8402-4bf0-84e6-67599d6a2b64" providerId="ADAL" clId="{AFC49F0F-8AF2-4F64-8F4F-5F1083041730}" dt="2024-05-16T08:43:45.286" v="3203" actId="931"/>
          <ac:picMkLst>
            <pc:docMk/>
            <pc:sldMk cId="1706005226" sldId="320"/>
            <ac:picMk id="10" creationId="{3CCAF9DF-88B4-E7EC-8022-C87F7F55562B}"/>
          </ac:picMkLst>
        </pc:picChg>
        <pc:picChg chg="del">
          <ac:chgData name="Bart van Beusekom" userId="cce58229-8402-4bf0-84e6-67599d6a2b64" providerId="ADAL" clId="{AFC49F0F-8AF2-4F64-8F4F-5F1083041730}" dt="2024-05-16T08:44:19.404" v="3206" actId="478"/>
          <ac:picMkLst>
            <pc:docMk/>
            <pc:sldMk cId="1706005226" sldId="320"/>
            <ac:picMk id="11" creationId="{EEC86C5C-EF02-958D-73E4-0354D009C1AC}"/>
          </ac:picMkLst>
        </pc:picChg>
        <pc:picChg chg="del">
          <ac:chgData name="Bart van Beusekom" userId="cce58229-8402-4bf0-84e6-67599d6a2b64" providerId="ADAL" clId="{AFC49F0F-8AF2-4F64-8F4F-5F1083041730}" dt="2024-05-16T08:44:25.604" v="3210" actId="478"/>
          <ac:picMkLst>
            <pc:docMk/>
            <pc:sldMk cId="1706005226" sldId="320"/>
            <ac:picMk id="13" creationId="{E7341E0B-99BD-68B3-DC1E-5777C897C8E3}"/>
          </ac:picMkLst>
        </pc:picChg>
        <pc:picChg chg="add mod">
          <ac:chgData name="Bart van Beusekom" userId="cce58229-8402-4bf0-84e6-67599d6a2b64" providerId="ADAL" clId="{AFC49F0F-8AF2-4F64-8F4F-5F1083041730}" dt="2024-05-16T08:44:30.710" v="3212" actId="1076"/>
          <ac:picMkLst>
            <pc:docMk/>
            <pc:sldMk cId="1706005226" sldId="320"/>
            <ac:picMk id="14" creationId="{7B0DBA5D-04D1-9524-0C64-7C7E2D25E2BD}"/>
          </ac:picMkLst>
        </pc:picChg>
        <pc:picChg chg="add mod">
          <ac:chgData name="Bart van Beusekom" userId="cce58229-8402-4bf0-84e6-67599d6a2b64" providerId="ADAL" clId="{AFC49F0F-8AF2-4F64-8F4F-5F1083041730}" dt="2024-05-16T08:44:36.831" v="3214" actId="1076"/>
          <ac:picMkLst>
            <pc:docMk/>
            <pc:sldMk cId="1706005226" sldId="320"/>
            <ac:picMk id="16" creationId="{03A864EA-8A72-5E9B-D51C-131981F6F420}"/>
          </ac:picMkLst>
        </pc:picChg>
      </pc:sldChg>
      <pc:sldChg chg="del">
        <pc:chgData name="Bart van Beusekom" userId="cce58229-8402-4bf0-84e6-67599d6a2b64" providerId="ADAL" clId="{AFC49F0F-8AF2-4F64-8F4F-5F1083041730}" dt="2024-05-10T07:06:34.651" v="92" actId="47"/>
        <pc:sldMkLst>
          <pc:docMk/>
          <pc:sldMk cId="1481597222" sldId="326"/>
        </pc:sldMkLst>
      </pc:sldChg>
      <pc:sldChg chg="del">
        <pc:chgData name="Bart van Beusekom" userId="cce58229-8402-4bf0-84e6-67599d6a2b64" providerId="ADAL" clId="{AFC49F0F-8AF2-4F64-8F4F-5F1083041730}" dt="2024-05-10T07:03:33.267" v="30" actId="47"/>
        <pc:sldMkLst>
          <pc:docMk/>
          <pc:sldMk cId="1514226510" sldId="332"/>
        </pc:sldMkLst>
      </pc:sldChg>
      <pc:sldChg chg="del">
        <pc:chgData name="Bart van Beusekom" userId="cce58229-8402-4bf0-84e6-67599d6a2b64" providerId="ADAL" clId="{AFC49F0F-8AF2-4F64-8F4F-5F1083041730}" dt="2024-05-10T07:03:35.370" v="31" actId="47"/>
        <pc:sldMkLst>
          <pc:docMk/>
          <pc:sldMk cId="1269467266" sldId="333"/>
        </pc:sldMkLst>
      </pc:sldChg>
      <pc:sldChg chg="del">
        <pc:chgData name="Bart van Beusekom" userId="cce58229-8402-4bf0-84e6-67599d6a2b64" providerId="ADAL" clId="{AFC49F0F-8AF2-4F64-8F4F-5F1083041730}" dt="2024-05-10T07:06:33.166" v="91" actId="47"/>
        <pc:sldMkLst>
          <pc:docMk/>
          <pc:sldMk cId="3479414177" sldId="334"/>
        </pc:sldMkLst>
      </pc:sldChg>
      <pc:sldChg chg="del">
        <pc:chgData name="Bart van Beusekom" userId="cce58229-8402-4bf0-84e6-67599d6a2b64" providerId="ADAL" clId="{AFC49F0F-8AF2-4F64-8F4F-5F1083041730}" dt="2024-05-10T07:03:31.565" v="29" actId="47"/>
        <pc:sldMkLst>
          <pc:docMk/>
          <pc:sldMk cId="2074647931" sldId="335"/>
        </pc:sldMkLst>
      </pc:sldChg>
      <pc:sldChg chg="modSp mod">
        <pc:chgData name="Bart van Beusekom" userId="cce58229-8402-4bf0-84e6-67599d6a2b64" providerId="ADAL" clId="{AFC49F0F-8AF2-4F64-8F4F-5F1083041730}" dt="2024-05-16T06:36:58.728" v="2682" actId="20577"/>
        <pc:sldMkLst>
          <pc:docMk/>
          <pc:sldMk cId="417421192" sldId="336"/>
        </pc:sldMkLst>
        <pc:spChg chg="mod">
          <ac:chgData name="Bart van Beusekom" userId="cce58229-8402-4bf0-84e6-67599d6a2b64" providerId="ADAL" clId="{AFC49F0F-8AF2-4F64-8F4F-5F1083041730}" dt="2024-05-10T11:41:07.416" v="2599" actId="20577"/>
          <ac:spMkLst>
            <pc:docMk/>
            <pc:sldMk cId="417421192" sldId="336"/>
            <ac:spMk id="2" creationId="{71A54521-24B4-EBCD-C838-2EBE42F1A7F8}"/>
          </ac:spMkLst>
        </pc:spChg>
        <pc:spChg chg="mod">
          <ac:chgData name="Bart van Beusekom" userId="cce58229-8402-4bf0-84e6-67599d6a2b64" providerId="ADAL" clId="{AFC49F0F-8AF2-4F64-8F4F-5F1083041730}" dt="2024-05-16T06:36:58.728" v="2682" actId="20577"/>
          <ac:spMkLst>
            <pc:docMk/>
            <pc:sldMk cId="417421192" sldId="336"/>
            <ac:spMk id="4" creationId="{A4350661-D641-BD0C-454D-8160CBA886CF}"/>
          </ac:spMkLst>
        </pc:spChg>
      </pc:sldChg>
      <pc:sldChg chg="del">
        <pc:chgData name="Bart van Beusekom" userId="cce58229-8402-4bf0-84e6-67599d6a2b64" providerId="ADAL" clId="{AFC49F0F-8AF2-4F64-8F4F-5F1083041730}" dt="2024-05-16T08:22:58.579" v="2684" actId="47"/>
        <pc:sldMkLst>
          <pc:docMk/>
          <pc:sldMk cId="3752311231" sldId="337"/>
        </pc:sldMkLst>
      </pc:sldChg>
      <pc:sldChg chg="del">
        <pc:chgData name="Bart van Beusekom" userId="cce58229-8402-4bf0-84e6-67599d6a2b64" providerId="ADAL" clId="{AFC49F0F-8AF2-4F64-8F4F-5F1083041730}" dt="2024-05-10T07:03:15.505" v="25" actId="47"/>
        <pc:sldMkLst>
          <pc:docMk/>
          <pc:sldMk cId="1542170503" sldId="338"/>
        </pc:sldMkLst>
      </pc:sldChg>
      <pc:sldChg chg="del">
        <pc:chgData name="Bart van Beusekom" userId="cce58229-8402-4bf0-84e6-67599d6a2b64" providerId="ADAL" clId="{AFC49F0F-8AF2-4F64-8F4F-5F1083041730}" dt="2024-05-10T07:03:23.763" v="28" actId="47"/>
        <pc:sldMkLst>
          <pc:docMk/>
          <pc:sldMk cId="713659536" sldId="340"/>
        </pc:sldMkLst>
      </pc:sldChg>
      <pc:sldChg chg="delSp modSp">
        <pc:chgData name="Bart van Beusekom" userId="cce58229-8402-4bf0-84e6-67599d6a2b64" providerId="ADAL" clId="{AFC49F0F-8AF2-4F64-8F4F-5F1083041730}" dt="2024-05-16T06:33:46.561" v="2661" actId="1076"/>
        <pc:sldMkLst>
          <pc:docMk/>
          <pc:sldMk cId="3714084781" sldId="341"/>
        </pc:sldMkLst>
        <pc:picChg chg="del">
          <ac:chgData name="Bart van Beusekom" userId="cce58229-8402-4bf0-84e6-67599d6a2b64" providerId="ADAL" clId="{AFC49F0F-8AF2-4F64-8F4F-5F1083041730}" dt="2024-05-16T06:33:43.057" v="2660" actId="478"/>
          <ac:picMkLst>
            <pc:docMk/>
            <pc:sldMk cId="3714084781" sldId="341"/>
            <ac:picMk id="2" creationId="{F684B325-2AF8-0FA8-ED86-F0129DF88B74}"/>
          </ac:picMkLst>
        </pc:picChg>
        <pc:picChg chg="mod">
          <ac:chgData name="Bart van Beusekom" userId="cce58229-8402-4bf0-84e6-67599d6a2b64" providerId="ADAL" clId="{AFC49F0F-8AF2-4F64-8F4F-5F1083041730}" dt="2024-05-16T06:33:46.561" v="2661" actId="1076"/>
          <ac:picMkLst>
            <pc:docMk/>
            <pc:sldMk cId="3714084781" sldId="341"/>
            <ac:picMk id="4" creationId="{363B53DE-A052-C017-4B52-D20CE80E84FB}"/>
          </ac:picMkLst>
        </pc:picChg>
      </pc:sldChg>
      <pc:sldChg chg="addSp delSp modSp mod ord">
        <pc:chgData name="Bart van Beusekom" userId="cce58229-8402-4bf0-84e6-67599d6a2b64" providerId="ADAL" clId="{AFC49F0F-8AF2-4F64-8F4F-5F1083041730}" dt="2024-05-10T09:18:34.444" v="2125" actId="732"/>
        <pc:sldMkLst>
          <pc:docMk/>
          <pc:sldMk cId="4195002055" sldId="342"/>
        </pc:sldMkLst>
        <pc:spChg chg="mod">
          <ac:chgData name="Bart van Beusekom" userId="cce58229-8402-4bf0-84e6-67599d6a2b64" providerId="ADAL" clId="{AFC49F0F-8AF2-4F64-8F4F-5F1083041730}" dt="2024-05-10T09:16:33.347" v="2093" actId="20577"/>
          <ac:spMkLst>
            <pc:docMk/>
            <pc:sldMk cId="4195002055" sldId="342"/>
            <ac:spMk id="36" creationId="{8BB4068E-043F-F689-0A09-0B594C83578C}"/>
          </ac:spMkLst>
        </pc:spChg>
        <pc:grpChg chg="del">
          <ac:chgData name="Bart van Beusekom" userId="cce58229-8402-4bf0-84e6-67599d6a2b64" providerId="ADAL" clId="{AFC49F0F-8AF2-4F64-8F4F-5F1083041730}" dt="2024-05-10T09:14:46.899" v="1939" actId="478"/>
          <ac:grpSpMkLst>
            <pc:docMk/>
            <pc:sldMk cId="4195002055" sldId="342"/>
            <ac:grpSpMk id="8" creationId="{C0F99327-D7AC-B7A4-1036-3C91D29FACEA}"/>
          </ac:grpSpMkLst>
        </pc:grpChg>
        <pc:picChg chg="del">
          <ac:chgData name="Bart van Beusekom" userId="cce58229-8402-4bf0-84e6-67599d6a2b64" providerId="ADAL" clId="{AFC49F0F-8AF2-4F64-8F4F-5F1083041730}" dt="2024-05-10T09:14:57.465" v="1943" actId="478"/>
          <ac:picMkLst>
            <pc:docMk/>
            <pc:sldMk cId="4195002055" sldId="342"/>
            <ac:picMk id="2" creationId="{F684B325-2AF8-0FA8-ED86-F0129DF88B74}"/>
          </ac:picMkLst>
        </pc:picChg>
        <pc:picChg chg="del">
          <ac:chgData name="Bart van Beusekom" userId="cce58229-8402-4bf0-84e6-67599d6a2b64" providerId="ADAL" clId="{AFC49F0F-8AF2-4F64-8F4F-5F1083041730}" dt="2024-05-10T09:14:55.179" v="1942" actId="478"/>
          <ac:picMkLst>
            <pc:docMk/>
            <pc:sldMk cId="4195002055" sldId="342"/>
            <ac:picMk id="4" creationId="{363B53DE-A052-C017-4B52-D20CE80E84FB}"/>
          </ac:picMkLst>
        </pc:picChg>
        <pc:picChg chg="del">
          <ac:chgData name="Bart van Beusekom" userId="cce58229-8402-4bf0-84e6-67599d6a2b64" providerId="ADAL" clId="{AFC49F0F-8AF2-4F64-8F4F-5F1083041730}" dt="2024-05-10T09:14:45.427" v="1938" actId="478"/>
          <ac:picMkLst>
            <pc:docMk/>
            <pc:sldMk cId="4195002055" sldId="342"/>
            <ac:picMk id="5" creationId="{9BB2A736-C2CF-2CB9-E90C-D6794D2FDD0F}"/>
          </ac:picMkLst>
        </pc:picChg>
        <pc:picChg chg="add mod modCrop">
          <ac:chgData name="Bart van Beusekom" userId="cce58229-8402-4bf0-84e6-67599d6a2b64" providerId="ADAL" clId="{AFC49F0F-8AF2-4F64-8F4F-5F1083041730}" dt="2024-05-10T09:18:34.444" v="2125" actId="732"/>
          <ac:picMkLst>
            <pc:docMk/>
            <pc:sldMk cId="4195002055" sldId="342"/>
            <ac:picMk id="7" creationId="{912ED5F1-D316-4473-859B-CFC3CD3141AC}"/>
          </ac:picMkLst>
        </pc:picChg>
        <pc:picChg chg="del">
          <ac:chgData name="Bart van Beusekom" userId="cce58229-8402-4bf0-84e6-67599d6a2b64" providerId="ADAL" clId="{AFC49F0F-8AF2-4F64-8F4F-5F1083041730}" dt="2024-05-10T09:14:44.259" v="1937" actId="478"/>
          <ac:picMkLst>
            <pc:docMk/>
            <pc:sldMk cId="4195002055" sldId="342"/>
            <ac:picMk id="2050" creationId="{3F05F556-026F-BC6D-8E63-67DFE23E9B49}"/>
          </ac:picMkLst>
        </pc:picChg>
      </pc:sldChg>
      <pc:sldChg chg="addSp delSp modSp add mod ord">
        <pc:chgData name="Bart van Beusekom" userId="cce58229-8402-4bf0-84e6-67599d6a2b64" providerId="ADAL" clId="{AFC49F0F-8AF2-4F64-8F4F-5F1083041730}" dt="2024-05-10T08:55:26.201" v="1167" actId="732"/>
        <pc:sldMkLst>
          <pc:docMk/>
          <pc:sldMk cId="3674466752" sldId="344"/>
        </pc:sldMkLst>
        <pc:spChg chg="add mod">
          <ac:chgData name="Bart van Beusekom" userId="cce58229-8402-4bf0-84e6-67599d6a2b64" providerId="ADAL" clId="{AFC49F0F-8AF2-4F64-8F4F-5F1083041730}" dt="2024-05-10T08:42:51.261" v="148" actId="20577"/>
          <ac:spMkLst>
            <pc:docMk/>
            <pc:sldMk cId="3674466752" sldId="344"/>
            <ac:spMk id="6" creationId="{A9D73091-6A73-DFA0-9F64-92EBB34D07AE}"/>
          </ac:spMkLst>
        </pc:spChg>
        <pc:spChg chg="add del">
          <ac:chgData name="Bart van Beusekom" userId="cce58229-8402-4bf0-84e6-67599d6a2b64" providerId="ADAL" clId="{AFC49F0F-8AF2-4F64-8F4F-5F1083041730}" dt="2024-05-10T08:50:31.275" v="675" actId="22"/>
          <ac:spMkLst>
            <pc:docMk/>
            <pc:sldMk cId="3674466752" sldId="344"/>
            <ac:spMk id="7" creationId="{8A91F158-24DB-A5BB-7F47-BE2893EBE279}"/>
          </ac:spMkLst>
        </pc:spChg>
        <pc:spChg chg="del mod">
          <ac:chgData name="Bart van Beusekom" userId="cce58229-8402-4bf0-84e6-67599d6a2b64" providerId="ADAL" clId="{AFC49F0F-8AF2-4F64-8F4F-5F1083041730}" dt="2024-05-10T07:08:16.743" v="115" actId="478"/>
          <ac:spMkLst>
            <pc:docMk/>
            <pc:sldMk cId="3674466752" sldId="344"/>
            <ac:spMk id="32" creationId="{9F0D7ACA-130D-F385-4575-18837ECCE033}"/>
          </ac:spMkLst>
        </pc:spChg>
        <pc:spChg chg="mod">
          <ac:chgData name="Bart van Beusekom" userId="cce58229-8402-4bf0-84e6-67599d6a2b64" providerId="ADAL" clId="{AFC49F0F-8AF2-4F64-8F4F-5F1083041730}" dt="2024-05-10T08:47:24.386" v="671" actId="6549"/>
          <ac:spMkLst>
            <pc:docMk/>
            <pc:sldMk cId="3674466752" sldId="344"/>
            <ac:spMk id="36" creationId="{8BB4068E-043F-F689-0A09-0B594C83578C}"/>
          </ac:spMkLst>
        </pc:spChg>
        <pc:grpChg chg="del">
          <ac:chgData name="Bart van Beusekom" userId="cce58229-8402-4bf0-84e6-67599d6a2b64" providerId="ADAL" clId="{AFC49F0F-8AF2-4F64-8F4F-5F1083041730}" dt="2024-05-10T07:08:18.135" v="117" actId="478"/>
          <ac:grpSpMkLst>
            <pc:docMk/>
            <pc:sldMk cId="3674466752" sldId="344"/>
            <ac:grpSpMk id="8" creationId="{C0F99327-D7AC-B7A4-1036-3C91D29FACEA}"/>
          </ac:grpSpMkLst>
        </pc:grpChg>
        <pc:picChg chg="del">
          <ac:chgData name="Bart van Beusekom" userId="cce58229-8402-4bf0-84e6-67599d6a2b64" providerId="ADAL" clId="{AFC49F0F-8AF2-4F64-8F4F-5F1083041730}" dt="2024-05-10T08:48:04.033" v="673" actId="478"/>
          <ac:picMkLst>
            <pc:docMk/>
            <pc:sldMk cId="3674466752" sldId="344"/>
            <ac:picMk id="2" creationId="{F684B325-2AF8-0FA8-ED86-F0129DF88B74}"/>
          </ac:picMkLst>
        </pc:picChg>
        <pc:picChg chg="del">
          <ac:chgData name="Bart van Beusekom" userId="cce58229-8402-4bf0-84e6-67599d6a2b64" providerId="ADAL" clId="{AFC49F0F-8AF2-4F64-8F4F-5F1083041730}" dt="2024-05-10T08:48:03.523" v="672" actId="478"/>
          <ac:picMkLst>
            <pc:docMk/>
            <pc:sldMk cId="3674466752" sldId="344"/>
            <ac:picMk id="4" creationId="{363B53DE-A052-C017-4B52-D20CE80E84FB}"/>
          </ac:picMkLst>
        </pc:picChg>
        <pc:picChg chg="del">
          <ac:chgData name="Bart van Beusekom" userId="cce58229-8402-4bf0-84e6-67599d6a2b64" providerId="ADAL" clId="{AFC49F0F-8AF2-4F64-8F4F-5F1083041730}" dt="2024-05-10T07:08:17.431" v="116" actId="478"/>
          <ac:picMkLst>
            <pc:docMk/>
            <pc:sldMk cId="3674466752" sldId="344"/>
            <ac:picMk id="5" creationId="{9BB2A736-C2CF-2CB9-E90C-D6794D2FDD0F}"/>
          </ac:picMkLst>
        </pc:picChg>
        <pc:picChg chg="add del mod modCrop">
          <ac:chgData name="Bart van Beusekom" userId="cce58229-8402-4bf0-84e6-67599d6a2b64" providerId="ADAL" clId="{AFC49F0F-8AF2-4F64-8F4F-5F1083041730}" dt="2024-05-10T08:55:12.090" v="1163" actId="478"/>
          <ac:picMkLst>
            <pc:docMk/>
            <pc:sldMk cId="3674466752" sldId="344"/>
            <ac:picMk id="9" creationId="{740E9497-F5EA-5B93-F5B0-702729AD9456}"/>
          </ac:picMkLst>
        </pc:picChg>
        <pc:picChg chg="add mod modCrop">
          <ac:chgData name="Bart van Beusekom" userId="cce58229-8402-4bf0-84e6-67599d6a2b64" providerId="ADAL" clId="{AFC49F0F-8AF2-4F64-8F4F-5F1083041730}" dt="2024-05-10T08:55:26.201" v="1167" actId="732"/>
          <ac:picMkLst>
            <pc:docMk/>
            <pc:sldMk cId="3674466752" sldId="344"/>
            <ac:picMk id="11" creationId="{F0238909-B2E4-16F8-A06C-E7EAEFFAA159}"/>
          </ac:picMkLst>
        </pc:picChg>
        <pc:picChg chg="del">
          <ac:chgData name="Bart van Beusekom" userId="cce58229-8402-4bf0-84e6-67599d6a2b64" providerId="ADAL" clId="{AFC49F0F-8AF2-4F64-8F4F-5F1083041730}" dt="2024-05-10T07:08:16.743" v="115" actId="478"/>
          <ac:picMkLst>
            <pc:docMk/>
            <pc:sldMk cId="3674466752" sldId="344"/>
            <ac:picMk id="2050" creationId="{3F05F556-026F-BC6D-8E63-67DFE23E9B49}"/>
          </ac:picMkLst>
        </pc:picChg>
      </pc:sldChg>
      <pc:sldChg chg="addSp delSp modSp add mod">
        <pc:chgData name="Bart van Beusekom" userId="cce58229-8402-4bf0-84e6-67599d6a2b64" providerId="ADAL" clId="{AFC49F0F-8AF2-4F64-8F4F-5F1083041730}" dt="2024-05-10T09:09:56.436" v="1641"/>
        <pc:sldMkLst>
          <pc:docMk/>
          <pc:sldMk cId="2755337201" sldId="345"/>
        </pc:sldMkLst>
        <pc:spChg chg="del mod">
          <ac:chgData name="Bart van Beusekom" userId="cce58229-8402-4bf0-84e6-67599d6a2b64" providerId="ADAL" clId="{AFC49F0F-8AF2-4F64-8F4F-5F1083041730}" dt="2024-05-10T09:09:46.837" v="1637" actId="21"/>
          <ac:spMkLst>
            <pc:docMk/>
            <pc:sldMk cId="2755337201" sldId="345"/>
            <ac:spMk id="3" creationId="{0FBDBF34-C9BF-F1E9-5200-2789E8210EBE}"/>
          </ac:spMkLst>
        </pc:spChg>
        <pc:spChg chg="add del">
          <ac:chgData name="Bart van Beusekom" userId="cce58229-8402-4bf0-84e6-67599d6a2b64" providerId="ADAL" clId="{AFC49F0F-8AF2-4F64-8F4F-5F1083041730}" dt="2024-05-10T08:57:02.475" v="1179" actId="478"/>
          <ac:spMkLst>
            <pc:docMk/>
            <pc:sldMk cId="2755337201" sldId="345"/>
            <ac:spMk id="4" creationId="{64202394-404C-7268-016D-25BF472271EE}"/>
          </ac:spMkLst>
        </pc:spChg>
        <pc:spChg chg="mod">
          <ac:chgData name="Bart van Beusekom" userId="cce58229-8402-4bf0-84e6-67599d6a2b64" providerId="ADAL" clId="{AFC49F0F-8AF2-4F64-8F4F-5F1083041730}" dt="2024-05-10T08:50:55.263" v="733" actId="20577"/>
          <ac:spMkLst>
            <pc:docMk/>
            <pc:sldMk cId="2755337201" sldId="345"/>
            <ac:spMk id="6" creationId="{A9D73091-6A73-DFA0-9F64-92EBB34D07AE}"/>
          </ac:spMkLst>
        </pc:spChg>
        <pc:spChg chg="add mod">
          <ac:chgData name="Bart van Beusekom" userId="cce58229-8402-4bf0-84e6-67599d6a2b64" providerId="ADAL" clId="{AFC49F0F-8AF2-4F64-8F4F-5F1083041730}" dt="2024-05-10T09:09:56.436" v="1641"/>
          <ac:spMkLst>
            <pc:docMk/>
            <pc:sldMk cId="2755337201" sldId="345"/>
            <ac:spMk id="10" creationId="{0FBDBF34-C9BF-F1E9-5200-2789E8210EBE}"/>
          </ac:spMkLst>
        </pc:spChg>
        <pc:spChg chg="mod">
          <ac:chgData name="Bart van Beusekom" userId="cce58229-8402-4bf0-84e6-67599d6a2b64" providerId="ADAL" clId="{AFC49F0F-8AF2-4F64-8F4F-5F1083041730}" dt="2024-05-10T08:59:29.362" v="1609" actId="20577"/>
          <ac:spMkLst>
            <pc:docMk/>
            <pc:sldMk cId="2755337201" sldId="345"/>
            <ac:spMk id="36" creationId="{8BB4068E-043F-F689-0A09-0B594C83578C}"/>
          </ac:spMkLst>
        </pc:spChg>
        <pc:picChg chg="add del mod modCrop">
          <ac:chgData name="Bart van Beusekom" userId="cce58229-8402-4bf0-84e6-67599d6a2b64" providerId="ADAL" clId="{AFC49F0F-8AF2-4F64-8F4F-5F1083041730}" dt="2024-05-10T09:04:17.895" v="1618" actId="21"/>
          <ac:picMkLst>
            <pc:docMk/>
            <pc:sldMk cId="2755337201" sldId="345"/>
            <ac:picMk id="7" creationId="{860A564C-544C-D52D-CEBD-3A7FFB58C3D8}"/>
          </ac:picMkLst>
        </pc:picChg>
        <pc:picChg chg="add mod">
          <ac:chgData name="Bart van Beusekom" userId="cce58229-8402-4bf0-84e6-67599d6a2b64" providerId="ADAL" clId="{AFC49F0F-8AF2-4F64-8F4F-5F1083041730}" dt="2024-05-10T09:09:08.896" v="1622" actId="1076"/>
          <ac:picMkLst>
            <pc:docMk/>
            <pc:sldMk cId="2755337201" sldId="345"/>
            <ac:picMk id="9" creationId="{4F10C22C-1A28-7D07-27C6-91CE7E1E086B}"/>
          </ac:picMkLst>
        </pc:picChg>
      </pc:sldChg>
      <pc:sldChg chg="addSp delSp modSp add mod">
        <pc:chgData name="Bart van Beusekom" userId="cce58229-8402-4bf0-84e6-67599d6a2b64" providerId="ADAL" clId="{AFC49F0F-8AF2-4F64-8F4F-5F1083041730}" dt="2024-05-10T09:10:29.344" v="1643" actId="1076"/>
        <pc:sldMkLst>
          <pc:docMk/>
          <pc:sldMk cId="700220319" sldId="346"/>
        </pc:sldMkLst>
        <pc:spChg chg="add mod">
          <ac:chgData name="Bart van Beusekom" userId="cce58229-8402-4bf0-84e6-67599d6a2b64" providerId="ADAL" clId="{AFC49F0F-8AF2-4F64-8F4F-5F1083041730}" dt="2024-05-10T09:10:29.344" v="1643" actId="1076"/>
          <ac:spMkLst>
            <pc:docMk/>
            <pc:sldMk cId="700220319" sldId="346"/>
            <ac:spMk id="2" creationId="{0FBDBF34-C9BF-F1E9-5200-2789E8210EBE}"/>
          </ac:spMkLst>
        </pc:spChg>
        <pc:spChg chg="del">
          <ac:chgData name="Bart van Beusekom" userId="cce58229-8402-4bf0-84e6-67599d6a2b64" providerId="ADAL" clId="{AFC49F0F-8AF2-4F64-8F4F-5F1083041730}" dt="2024-05-10T09:09:55.480" v="1640" actId="21"/>
          <ac:spMkLst>
            <pc:docMk/>
            <pc:sldMk cId="700220319" sldId="346"/>
            <ac:spMk id="3" creationId="{0FBDBF34-C9BF-F1E9-5200-2789E8210EBE}"/>
          </ac:spMkLst>
        </pc:spChg>
        <pc:spChg chg="mod">
          <ac:chgData name="Bart van Beusekom" userId="cce58229-8402-4bf0-84e6-67599d6a2b64" providerId="ADAL" clId="{AFC49F0F-8AF2-4F64-8F4F-5F1083041730}" dt="2024-05-10T08:57:24.406" v="1230" actId="20577"/>
          <ac:spMkLst>
            <pc:docMk/>
            <pc:sldMk cId="700220319" sldId="346"/>
            <ac:spMk id="6" creationId="{A9D73091-6A73-DFA0-9F64-92EBB34D07AE}"/>
          </ac:spMkLst>
        </pc:spChg>
        <pc:spChg chg="mod">
          <ac:chgData name="Bart van Beusekom" userId="cce58229-8402-4bf0-84e6-67599d6a2b64" providerId="ADAL" clId="{AFC49F0F-8AF2-4F64-8F4F-5F1083041730}" dt="2024-05-10T09:09:40.079" v="1636" actId="20577"/>
          <ac:spMkLst>
            <pc:docMk/>
            <pc:sldMk cId="700220319" sldId="346"/>
            <ac:spMk id="36" creationId="{8BB4068E-043F-F689-0A09-0B594C83578C}"/>
          </ac:spMkLst>
        </pc:spChg>
        <pc:picChg chg="add mod">
          <ac:chgData name="Bart van Beusekom" userId="cce58229-8402-4bf0-84e6-67599d6a2b64" providerId="ADAL" clId="{AFC49F0F-8AF2-4F64-8F4F-5F1083041730}" dt="2024-05-10T09:04:18.870" v="1619"/>
          <ac:picMkLst>
            <pc:docMk/>
            <pc:sldMk cId="700220319" sldId="346"/>
            <ac:picMk id="7" creationId="{860A564C-544C-D52D-CEBD-3A7FFB58C3D8}"/>
          </ac:picMkLst>
        </pc:picChg>
      </pc:sldChg>
      <pc:sldChg chg="addSp delSp modSp add mod ord">
        <pc:chgData name="Bart van Beusekom" userId="cce58229-8402-4bf0-84e6-67599d6a2b64" providerId="ADAL" clId="{AFC49F0F-8AF2-4F64-8F4F-5F1083041730}" dt="2024-05-10T09:14:20.125" v="1936"/>
        <pc:sldMkLst>
          <pc:docMk/>
          <pc:sldMk cId="2641880989" sldId="347"/>
        </pc:sldMkLst>
        <pc:spChg chg="del">
          <ac:chgData name="Bart van Beusekom" userId="cce58229-8402-4bf0-84e6-67599d6a2b64" providerId="ADAL" clId="{AFC49F0F-8AF2-4F64-8F4F-5F1083041730}" dt="2024-05-10T09:14:17.674" v="1934" actId="478"/>
          <ac:spMkLst>
            <pc:docMk/>
            <pc:sldMk cId="2641880989" sldId="347"/>
            <ac:spMk id="3" creationId="{0FBDBF34-C9BF-F1E9-5200-2789E8210EBE}"/>
          </ac:spMkLst>
        </pc:spChg>
        <pc:spChg chg="mod">
          <ac:chgData name="Bart van Beusekom" userId="cce58229-8402-4bf0-84e6-67599d6a2b64" providerId="ADAL" clId="{AFC49F0F-8AF2-4F64-8F4F-5F1083041730}" dt="2024-05-10T09:11:21.358" v="1682" actId="14100"/>
          <ac:spMkLst>
            <pc:docMk/>
            <pc:sldMk cId="2641880989" sldId="347"/>
            <ac:spMk id="32" creationId="{9F0D7ACA-130D-F385-4575-18837ECCE033}"/>
          </ac:spMkLst>
        </pc:spChg>
        <pc:spChg chg="mod">
          <ac:chgData name="Bart van Beusekom" userId="cce58229-8402-4bf0-84e6-67599d6a2b64" providerId="ADAL" clId="{AFC49F0F-8AF2-4F64-8F4F-5F1083041730}" dt="2024-05-10T09:12:30.306" v="1915" actId="20577"/>
          <ac:spMkLst>
            <pc:docMk/>
            <pc:sldMk cId="2641880989" sldId="347"/>
            <ac:spMk id="36" creationId="{8BB4068E-043F-F689-0A09-0B594C83578C}"/>
          </ac:spMkLst>
        </pc:spChg>
        <pc:grpChg chg="del">
          <ac:chgData name="Bart van Beusekom" userId="cce58229-8402-4bf0-84e6-67599d6a2b64" providerId="ADAL" clId="{AFC49F0F-8AF2-4F64-8F4F-5F1083041730}" dt="2024-05-10T09:12:51.813" v="1918" actId="478"/>
          <ac:grpSpMkLst>
            <pc:docMk/>
            <pc:sldMk cId="2641880989" sldId="347"/>
            <ac:grpSpMk id="8" creationId="{C0F99327-D7AC-B7A4-1036-3C91D29FACEA}"/>
          </ac:grpSpMkLst>
        </pc:grpChg>
        <pc:picChg chg="del">
          <ac:chgData name="Bart van Beusekom" userId="cce58229-8402-4bf0-84e6-67599d6a2b64" providerId="ADAL" clId="{AFC49F0F-8AF2-4F64-8F4F-5F1083041730}" dt="2024-05-10T09:13:07.962" v="1924" actId="478"/>
          <ac:picMkLst>
            <pc:docMk/>
            <pc:sldMk cId="2641880989" sldId="347"/>
            <ac:picMk id="2" creationId="{F684B325-2AF8-0FA8-ED86-F0129DF88B74}"/>
          </ac:picMkLst>
        </pc:picChg>
        <pc:picChg chg="del">
          <ac:chgData name="Bart van Beusekom" userId="cce58229-8402-4bf0-84e6-67599d6a2b64" providerId="ADAL" clId="{AFC49F0F-8AF2-4F64-8F4F-5F1083041730}" dt="2024-05-10T09:13:07.132" v="1923" actId="478"/>
          <ac:picMkLst>
            <pc:docMk/>
            <pc:sldMk cId="2641880989" sldId="347"/>
            <ac:picMk id="4" creationId="{363B53DE-A052-C017-4B52-D20CE80E84FB}"/>
          </ac:picMkLst>
        </pc:picChg>
        <pc:picChg chg="del">
          <ac:chgData name="Bart van Beusekom" userId="cce58229-8402-4bf0-84e6-67599d6a2b64" providerId="ADAL" clId="{AFC49F0F-8AF2-4F64-8F4F-5F1083041730}" dt="2024-05-10T09:12:51.277" v="1917" actId="478"/>
          <ac:picMkLst>
            <pc:docMk/>
            <pc:sldMk cId="2641880989" sldId="347"/>
            <ac:picMk id="5" creationId="{9BB2A736-C2CF-2CB9-E90C-D6794D2FDD0F}"/>
          </ac:picMkLst>
        </pc:picChg>
        <pc:picChg chg="add mod">
          <ac:chgData name="Bart van Beusekom" userId="cce58229-8402-4bf0-84e6-67599d6a2b64" providerId="ADAL" clId="{AFC49F0F-8AF2-4F64-8F4F-5F1083041730}" dt="2024-05-10T09:14:00.685" v="1932" actId="1076"/>
          <ac:picMkLst>
            <pc:docMk/>
            <pc:sldMk cId="2641880989" sldId="347"/>
            <ac:picMk id="7" creationId="{967E177B-1E55-83F5-C151-DD5D3DD058D4}"/>
          </ac:picMkLst>
        </pc:picChg>
        <pc:picChg chg="add mod">
          <ac:chgData name="Bart van Beusekom" userId="cce58229-8402-4bf0-84e6-67599d6a2b64" providerId="ADAL" clId="{AFC49F0F-8AF2-4F64-8F4F-5F1083041730}" dt="2024-05-10T09:13:53.723" v="1930" actId="1076"/>
          <ac:picMkLst>
            <pc:docMk/>
            <pc:sldMk cId="2641880989" sldId="347"/>
            <ac:picMk id="12" creationId="{45D708B1-5AB4-6379-FAFF-07328A1DF526}"/>
          </ac:picMkLst>
        </pc:picChg>
        <pc:picChg chg="add mod">
          <ac:chgData name="Bart van Beusekom" userId="cce58229-8402-4bf0-84e6-67599d6a2b64" providerId="ADAL" clId="{AFC49F0F-8AF2-4F64-8F4F-5F1083041730}" dt="2024-05-10T09:14:02.851" v="1933" actId="1076"/>
          <ac:picMkLst>
            <pc:docMk/>
            <pc:sldMk cId="2641880989" sldId="347"/>
            <ac:picMk id="14" creationId="{23490E7E-E8C1-6A9F-6DE8-253E0739B179}"/>
          </ac:picMkLst>
        </pc:picChg>
        <pc:picChg chg="del">
          <ac:chgData name="Bart van Beusekom" userId="cce58229-8402-4bf0-84e6-67599d6a2b64" providerId="ADAL" clId="{AFC49F0F-8AF2-4F64-8F4F-5F1083041730}" dt="2024-05-10T09:12:50.704" v="1916" actId="478"/>
          <ac:picMkLst>
            <pc:docMk/>
            <pc:sldMk cId="2641880989" sldId="347"/>
            <ac:picMk id="2050" creationId="{3F05F556-026F-BC6D-8E63-67DFE23E9B49}"/>
          </ac:picMkLst>
        </pc:picChg>
      </pc:sldChg>
      <pc:sldChg chg="addSp delSp modSp add mod">
        <pc:chgData name="Bart van Beusekom" userId="cce58229-8402-4bf0-84e6-67599d6a2b64" providerId="ADAL" clId="{AFC49F0F-8AF2-4F64-8F4F-5F1083041730}" dt="2024-05-10T09:23:32.982" v="2584" actId="1076"/>
        <pc:sldMkLst>
          <pc:docMk/>
          <pc:sldMk cId="3356558146" sldId="348"/>
        </pc:sldMkLst>
        <pc:spChg chg="mod">
          <ac:chgData name="Bart van Beusekom" userId="cce58229-8402-4bf0-84e6-67599d6a2b64" providerId="ADAL" clId="{AFC49F0F-8AF2-4F64-8F4F-5F1083041730}" dt="2024-05-10T09:17:52.201" v="2123" actId="20577"/>
          <ac:spMkLst>
            <pc:docMk/>
            <pc:sldMk cId="3356558146" sldId="348"/>
            <ac:spMk id="32" creationId="{9F0D7ACA-130D-F385-4575-18837ECCE033}"/>
          </ac:spMkLst>
        </pc:spChg>
        <pc:spChg chg="mod">
          <ac:chgData name="Bart van Beusekom" userId="cce58229-8402-4bf0-84e6-67599d6a2b64" providerId="ADAL" clId="{AFC49F0F-8AF2-4F64-8F4F-5F1083041730}" dt="2024-05-10T09:21:14.757" v="2581" actId="20577"/>
          <ac:spMkLst>
            <pc:docMk/>
            <pc:sldMk cId="3356558146" sldId="348"/>
            <ac:spMk id="36" creationId="{8BB4068E-043F-F689-0A09-0B594C83578C}"/>
          </ac:spMkLst>
        </pc:spChg>
        <pc:picChg chg="add mod">
          <ac:chgData name="Bart van Beusekom" userId="cce58229-8402-4bf0-84e6-67599d6a2b64" providerId="ADAL" clId="{AFC49F0F-8AF2-4F64-8F4F-5F1083041730}" dt="2024-05-10T09:23:32.982" v="2584" actId="1076"/>
          <ac:picMkLst>
            <pc:docMk/>
            <pc:sldMk cId="3356558146" sldId="348"/>
            <ac:picMk id="4" creationId="{37A37466-18D6-18B8-1987-F54588CC8D48}"/>
          </ac:picMkLst>
        </pc:picChg>
        <pc:picChg chg="del">
          <ac:chgData name="Bart van Beusekom" userId="cce58229-8402-4bf0-84e6-67599d6a2b64" providerId="ADAL" clId="{AFC49F0F-8AF2-4F64-8F4F-5F1083041730}" dt="2024-05-10T09:22:13.698" v="2582" actId="478"/>
          <ac:picMkLst>
            <pc:docMk/>
            <pc:sldMk cId="3356558146" sldId="348"/>
            <ac:picMk id="7" creationId="{912ED5F1-D316-4473-859B-CFC3CD3141AC}"/>
          </ac:picMkLst>
        </pc:picChg>
      </pc:sldChg>
    </pc:docChg>
  </pc:docChgLst>
  <pc:docChgLst>
    <pc:chgData name="Bart van Beusekom" userId="cce58229-8402-4bf0-84e6-67599d6a2b64" providerId="ADAL" clId="{F821F3AE-B24C-4685-A2FF-10AA43C1E9AF}"/>
    <pc:docChg chg="undo custSel addSld delSld modSld sldOrd">
      <pc:chgData name="Bart van Beusekom" userId="cce58229-8402-4bf0-84e6-67599d6a2b64" providerId="ADAL" clId="{F821F3AE-B24C-4685-A2FF-10AA43C1E9AF}" dt="2024-01-18T08:29:10.655" v="515" actId="1076"/>
      <pc:docMkLst>
        <pc:docMk/>
      </pc:docMkLst>
      <pc:sldChg chg="del">
        <pc:chgData name="Bart van Beusekom" userId="cce58229-8402-4bf0-84e6-67599d6a2b64" providerId="ADAL" clId="{F821F3AE-B24C-4685-A2FF-10AA43C1E9AF}" dt="2024-01-11T15:15:18.035" v="18" actId="47"/>
        <pc:sldMkLst>
          <pc:docMk/>
          <pc:sldMk cId="4092770472" sldId="257"/>
        </pc:sldMkLst>
      </pc:sldChg>
      <pc:sldChg chg="modSp mod">
        <pc:chgData name="Bart van Beusekom" userId="cce58229-8402-4bf0-84e6-67599d6a2b64" providerId="ADAL" clId="{F821F3AE-B24C-4685-A2FF-10AA43C1E9AF}" dt="2024-01-11T15:15:46.174" v="25" actId="20577"/>
        <pc:sldMkLst>
          <pc:docMk/>
          <pc:sldMk cId="1762603903" sldId="267"/>
        </pc:sldMkLst>
        <pc:spChg chg="mod">
          <ac:chgData name="Bart van Beusekom" userId="cce58229-8402-4bf0-84e6-67599d6a2b64" providerId="ADAL" clId="{F821F3AE-B24C-4685-A2FF-10AA43C1E9AF}" dt="2024-01-11T15:15:46.174" v="25" actId="20577"/>
          <ac:spMkLst>
            <pc:docMk/>
            <pc:sldMk cId="1762603903" sldId="267"/>
            <ac:spMk id="3" creationId="{6A84EAAC-8FCA-421A-9FC6-2F05520921CF}"/>
          </ac:spMkLst>
        </pc:spChg>
      </pc:sldChg>
      <pc:sldChg chg="modSp mod">
        <pc:chgData name="Bart van Beusekom" userId="cce58229-8402-4bf0-84e6-67599d6a2b64" providerId="ADAL" clId="{F821F3AE-B24C-4685-A2FF-10AA43C1E9AF}" dt="2024-01-11T15:16:12.256" v="38" actId="20577"/>
        <pc:sldMkLst>
          <pc:docMk/>
          <pc:sldMk cId="1325662374" sldId="270"/>
        </pc:sldMkLst>
        <pc:spChg chg="mod">
          <ac:chgData name="Bart van Beusekom" userId="cce58229-8402-4bf0-84e6-67599d6a2b64" providerId="ADAL" clId="{F821F3AE-B24C-4685-A2FF-10AA43C1E9AF}" dt="2024-01-11T15:16:03.232" v="30" actId="20577"/>
          <ac:spMkLst>
            <pc:docMk/>
            <pc:sldMk cId="1325662374" sldId="270"/>
            <ac:spMk id="2" creationId="{D21B2226-E9BF-4627-BE69-ECABB17FA2EC}"/>
          </ac:spMkLst>
        </pc:spChg>
        <pc:spChg chg="mod">
          <ac:chgData name="Bart van Beusekom" userId="cce58229-8402-4bf0-84e6-67599d6a2b64" providerId="ADAL" clId="{F821F3AE-B24C-4685-A2FF-10AA43C1E9AF}" dt="2024-01-11T15:16:12.256" v="38" actId="20577"/>
          <ac:spMkLst>
            <pc:docMk/>
            <pc:sldMk cId="1325662374" sldId="270"/>
            <ac:spMk id="4" creationId="{F10034A1-0374-1558-51EE-9521C13FDDC4}"/>
          </ac:spMkLst>
        </pc:spChg>
        <pc:spChg chg="mod">
          <ac:chgData name="Bart van Beusekom" userId="cce58229-8402-4bf0-84e6-67599d6a2b64" providerId="ADAL" clId="{F821F3AE-B24C-4685-A2FF-10AA43C1E9AF}" dt="2024-01-11T15:16:09.551" v="36" actId="20577"/>
          <ac:spMkLst>
            <pc:docMk/>
            <pc:sldMk cId="1325662374" sldId="270"/>
            <ac:spMk id="7" creationId="{692A2BC3-40E9-454E-A5B8-09AA2A7162BC}"/>
          </ac:spMkLst>
        </pc:spChg>
      </pc:sldChg>
      <pc:sldChg chg="modSp mod">
        <pc:chgData name="Bart van Beusekom" userId="cce58229-8402-4bf0-84e6-67599d6a2b64" providerId="ADAL" clId="{F821F3AE-B24C-4685-A2FF-10AA43C1E9AF}" dt="2024-01-11T15:10:38.521" v="17" actId="20577"/>
        <pc:sldMkLst>
          <pc:docMk/>
          <pc:sldMk cId="2648387732" sldId="274"/>
        </pc:sldMkLst>
        <pc:spChg chg="mod">
          <ac:chgData name="Bart van Beusekom" userId="cce58229-8402-4bf0-84e6-67599d6a2b64" providerId="ADAL" clId="{F821F3AE-B24C-4685-A2FF-10AA43C1E9AF}" dt="2024-01-11T15:10:38.521" v="17" actId="20577"/>
          <ac:spMkLst>
            <pc:docMk/>
            <pc:sldMk cId="2648387732" sldId="274"/>
            <ac:spMk id="4" creationId="{A5A5F35A-D31D-414D-B906-1D1F0646E64C}"/>
          </ac:spMkLst>
        </pc:spChg>
      </pc:sldChg>
      <pc:sldChg chg="ord">
        <pc:chgData name="Bart van Beusekom" userId="cce58229-8402-4bf0-84e6-67599d6a2b64" providerId="ADAL" clId="{F821F3AE-B24C-4685-A2FF-10AA43C1E9AF}" dt="2024-01-11T15:17:01.716" v="54"/>
        <pc:sldMkLst>
          <pc:docMk/>
          <pc:sldMk cId="4208828956" sldId="297"/>
        </pc:sldMkLst>
      </pc:sldChg>
      <pc:sldChg chg="del">
        <pc:chgData name="Bart van Beusekom" userId="cce58229-8402-4bf0-84e6-67599d6a2b64" providerId="ADAL" clId="{F821F3AE-B24C-4685-A2FF-10AA43C1E9AF}" dt="2024-01-11T15:20:06.767" v="64" actId="47"/>
        <pc:sldMkLst>
          <pc:docMk/>
          <pc:sldMk cId="5959878" sldId="311"/>
        </pc:sldMkLst>
      </pc:sldChg>
      <pc:sldChg chg="del">
        <pc:chgData name="Bart van Beusekom" userId="cce58229-8402-4bf0-84e6-67599d6a2b64" providerId="ADAL" clId="{F821F3AE-B24C-4685-A2FF-10AA43C1E9AF}" dt="2024-01-11T15:15:51.988" v="26" actId="47"/>
        <pc:sldMkLst>
          <pc:docMk/>
          <pc:sldMk cId="1572291069" sldId="314"/>
        </pc:sldMkLst>
      </pc:sldChg>
      <pc:sldChg chg="addSp modSp mod ord">
        <pc:chgData name="Bart van Beusekom" userId="cce58229-8402-4bf0-84e6-67599d6a2b64" providerId="ADAL" clId="{F821F3AE-B24C-4685-A2FF-10AA43C1E9AF}" dt="2024-01-18T08:29:10.655" v="515" actId="1076"/>
        <pc:sldMkLst>
          <pc:docMk/>
          <pc:sldMk cId="2859483752" sldId="315"/>
        </pc:sldMkLst>
        <pc:spChg chg="mod">
          <ac:chgData name="Bart van Beusekom" userId="cce58229-8402-4bf0-84e6-67599d6a2b64" providerId="ADAL" clId="{F821F3AE-B24C-4685-A2FF-10AA43C1E9AF}" dt="2024-01-18T08:28:48.349" v="513" actId="404"/>
          <ac:spMkLst>
            <pc:docMk/>
            <pc:sldMk cId="2859483752" sldId="315"/>
            <ac:spMk id="36" creationId="{8BB4068E-043F-F689-0A09-0B594C83578C}"/>
          </ac:spMkLst>
        </pc:spChg>
        <pc:picChg chg="add mod">
          <ac:chgData name="Bart van Beusekom" userId="cce58229-8402-4bf0-84e6-67599d6a2b64" providerId="ADAL" clId="{F821F3AE-B24C-4685-A2FF-10AA43C1E9AF}" dt="2024-01-18T08:29:10.655" v="515" actId="1076"/>
          <ac:picMkLst>
            <pc:docMk/>
            <pc:sldMk cId="2859483752" sldId="315"/>
            <ac:picMk id="4" creationId="{363B53DE-A052-C017-4B52-D20CE80E84FB}"/>
          </ac:picMkLst>
        </pc:picChg>
      </pc:sldChg>
      <pc:sldChg chg="modSp mod ord">
        <pc:chgData name="Bart van Beusekom" userId="cce58229-8402-4bf0-84e6-67599d6a2b64" providerId="ADAL" clId="{F821F3AE-B24C-4685-A2FF-10AA43C1E9AF}" dt="2024-01-11T15:17:18.172" v="58"/>
        <pc:sldMkLst>
          <pc:docMk/>
          <pc:sldMk cId="1481597222" sldId="326"/>
        </pc:sldMkLst>
        <pc:spChg chg="mod">
          <ac:chgData name="Bart van Beusekom" userId="cce58229-8402-4bf0-84e6-67599d6a2b64" providerId="ADAL" clId="{F821F3AE-B24C-4685-A2FF-10AA43C1E9AF}" dt="2024-01-11T15:16:55.536" v="52" actId="20577"/>
          <ac:spMkLst>
            <pc:docMk/>
            <pc:sldMk cId="1481597222" sldId="326"/>
            <ac:spMk id="4" creationId="{1AF3EA5F-8A56-033D-3469-5045E4DE24E3}"/>
          </ac:spMkLst>
        </pc:spChg>
      </pc:sldChg>
      <pc:sldChg chg="del">
        <pc:chgData name="Bart van Beusekom" userId="cce58229-8402-4bf0-84e6-67599d6a2b64" providerId="ADAL" clId="{F821F3AE-B24C-4685-A2FF-10AA43C1E9AF}" dt="2024-01-11T15:15:52.849" v="27" actId="47"/>
        <pc:sldMkLst>
          <pc:docMk/>
          <pc:sldMk cId="2847387893" sldId="329"/>
        </pc:sldMkLst>
      </pc:sldChg>
      <pc:sldChg chg="del">
        <pc:chgData name="Bart van Beusekom" userId="cce58229-8402-4bf0-84e6-67599d6a2b64" providerId="ADAL" clId="{F821F3AE-B24C-4685-A2FF-10AA43C1E9AF}" dt="2024-01-11T15:15:55.011" v="28" actId="47"/>
        <pc:sldMkLst>
          <pc:docMk/>
          <pc:sldMk cId="1860895143" sldId="330"/>
        </pc:sldMkLst>
      </pc:sldChg>
      <pc:sldChg chg="del">
        <pc:chgData name="Bart van Beusekom" userId="cce58229-8402-4bf0-84e6-67599d6a2b64" providerId="ADAL" clId="{F821F3AE-B24C-4685-A2FF-10AA43C1E9AF}" dt="2024-01-11T15:16:00.420" v="29" actId="47"/>
        <pc:sldMkLst>
          <pc:docMk/>
          <pc:sldMk cId="2693925372" sldId="331"/>
        </pc:sldMkLst>
      </pc:sldChg>
      <pc:sldChg chg="modSp mod">
        <pc:chgData name="Bart van Beusekom" userId="cce58229-8402-4bf0-84e6-67599d6a2b64" providerId="ADAL" clId="{F821F3AE-B24C-4685-A2FF-10AA43C1E9AF}" dt="2024-01-11T15:16:43.552" v="42" actId="20577"/>
        <pc:sldMkLst>
          <pc:docMk/>
          <pc:sldMk cId="1514226510" sldId="332"/>
        </pc:sldMkLst>
        <pc:spChg chg="mod">
          <ac:chgData name="Bart van Beusekom" userId="cce58229-8402-4bf0-84e6-67599d6a2b64" providerId="ADAL" clId="{F821F3AE-B24C-4685-A2FF-10AA43C1E9AF}" dt="2024-01-11T15:16:43.552" v="42" actId="20577"/>
          <ac:spMkLst>
            <pc:docMk/>
            <pc:sldMk cId="1514226510" sldId="332"/>
            <ac:spMk id="36" creationId="{8BB4068E-043F-F689-0A09-0B594C83578C}"/>
          </ac:spMkLst>
        </pc:spChg>
      </pc:sldChg>
      <pc:sldChg chg="modSp mod">
        <pc:chgData name="Bart van Beusekom" userId="cce58229-8402-4bf0-84e6-67599d6a2b64" providerId="ADAL" clId="{F821F3AE-B24C-4685-A2FF-10AA43C1E9AF}" dt="2024-01-11T15:16:50.825" v="48" actId="20577"/>
        <pc:sldMkLst>
          <pc:docMk/>
          <pc:sldMk cId="1269467266" sldId="333"/>
        </pc:sldMkLst>
        <pc:spChg chg="mod">
          <ac:chgData name="Bart van Beusekom" userId="cce58229-8402-4bf0-84e6-67599d6a2b64" providerId="ADAL" clId="{F821F3AE-B24C-4685-A2FF-10AA43C1E9AF}" dt="2024-01-11T15:16:50.825" v="48" actId="20577"/>
          <ac:spMkLst>
            <pc:docMk/>
            <pc:sldMk cId="1269467266" sldId="333"/>
            <ac:spMk id="36" creationId="{8BB4068E-043F-F689-0A09-0B594C83578C}"/>
          </ac:spMkLst>
        </pc:spChg>
      </pc:sldChg>
      <pc:sldChg chg="modSp mod">
        <pc:chgData name="Bart van Beusekom" userId="cce58229-8402-4bf0-84e6-67599d6a2b64" providerId="ADAL" clId="{F821F3AE-B24C-4685-A2FF-10AA43C1E9AF}" dt="2024-01-11T15:17:39.734" v="59" actId="20577"/>
        <pc:sldMkLst>
          <pc:docMk/>
          <pc:sldMk cId="3479414177" sldId="334"/>
        </pc:sldMkLst>
        <pc:spChg chg="mod">
          <ac:chgData name="Bart van Beusekom" userId="cce58229-8402-4bf0-84e6-67599d6a2b64" providerId="ADAL" clId="{F821F3AE-B24C-4685-A2FF-10AA43C1E9AF}" dt="2024-01-11T15:17:39.734" v="59" actId="20577"/>
          <ac:spMkLst>
            <pc:docMk/>
            <pc:sldMk cId="3479414177" sldId="334"/>
            <ac:spMk id="36" creationId="{8BB4068E-043F-F689-0A09-0B594C83578C}"/>
          </ac:spMkLst>
        </pc:spChg>
      </pc:sldChg>
      <pc:sldChg chg="modSp mod">
        <pc:chgData name="Bart van Beusekom" userId="cce58229-8402-4bf0-84e6-67599d6a2b64" providerId="ADAL" clId="{F821F3AE-B24C-4685-A2FF-10AA43C1E9AF}" dt="2024-01-11T15:17:45.252" v="60" actId="6549"/>
        <pc:sldMkLst>
          <pc:docMk/>
          <pc:sldMk cId="2074647931" sldId="335"/>
        </pc:sldMkLst>
        <pc:spChg chg="mod">
          <ac:chgData name="Bart van Beusekom" userId="cce58229-8402-4bf0-84e6-67599d6a2b64" providerId="ADAL" clId="{F821F3AE-B24C-4685-A2FF-10AA43C1E9AF}" dt="2024-01-11T15:17:45.252" v="60" actId="6549"/>
          <ac:spMkLst>
            <pc:docMk/>
            <pc:sldMk cId="2074647931" sldId="335"/>
            <ac:spMk id="36" creationId="{8BB4068E-043F-F689-0A09-0B594C83578C}"/>
          </ac:spMkLst>
        </pc:spChg>
      </pc:sldChg>
      <pc:sldChg chg="modSp mod">
        <pc:chgData name="Bart van Beusekom" userId="cce58229-8402-4bf0-84e6-67599d6a2b64" providerId="ADAL" clId="{F821F3AE-B24C-4685-A2FF-10AA43C1E9AF}" dt="2024-01-11T15:19:48.425" v="63" actId="14100"/>
        <pc:sldMkLst>
          <pc:docMk/>
          <pc:sldMk cId="3752311231" sldId="337"/>
        </pc:sldMkLst>
        <pc:picChg chg="mod">
          <ac:chgData name="Bart van Beusekom" userId="cce58229-8402-4bf0-84e6-67599d6a2b64" providerId="ADAL" clId="{F821F3AE-B24C-4685-A2FF-10AA43C1E9AF}" dt="2024-01-11T15:19:48.425" v="63" actId="14100"/>
          <ac:picMkLst>
            <pc:docMk/>
            <pc:sldMk cId="3752311231" sldId="337"/>
            <ac:picMk id="2" creationId="{64CF7F6C-3FD6-22CA-D716-697EBC6FDEC4}"/>
          </ac:picMkLst>
        </pc:picChg>
      </pc:sldChg>
      <pc:sldChg chg="delSp modSp add mod">
        <pc:chgData name="Bart van Beusekom" userId="cce58229-8402-4bf0-84e6-67599d6a2b64" providerId="ADAL" clId="{F821F3AE-B24C-4685-A2FF-10AA43C1E9AF}" dt="2024-01-11T15:22:57.188" v="438" actId="20577"/>
        <pc:sldMkLst>
          <pc:docMk/>
          <pc:sldMk cId="1542170503" sldId="338"/>
        </pc:sldMkLst>
        <pc:spChg chg="del">
          <ac:chgData name="Bart van Beusekom" userId="cce58229-8402-4bf0-84e6-67599d6a2b64" providerId="ADAL" clId="{F821F3AE-B24C-4685-A2FF-10AA43C1E9AF}" dt="2024-01-11T15:21:13.551" v="156" actId="478"/>
          <ac:spMkLst>
            <pc:docMk/>
            <pc:sldMk cId="1542170503" sldId="338"/>
            <ac:spMk id="2" creationId="{69324730-D1F1-17FA-A8D9-4931E117BF1D}"/>
          </ac:spMkLst>
        </pc:spChg>
        <pc:spChg chg="mod">
          <ac:chgData name="Bart van Beusekom" userId="cce58229-8402-4bf0-84e6-67599d6a2b64" providerId="ADAL" clId="{F821F3AE-B24C-4685-A2FF-10AA43C1E9AF}" dt="2024-01-11T15:20:38.240" v="81" actId="20577"/>
          <ac:spMkLst>
            <pc:docMk/>
            <pc:sldMk cId="1542170503" sldId="338"/>
            <ac:spMk id="32" creationId="{9F0D7ACA-130D-F385-4575-18837ECCE033}"/>
          </ac:spMkLst>
        </pc:spChg>
        <pc:spChg chg="mod">
          <ac:chgData name="Bart van Beusekom" userId="cce58229-8402-4bf0-84e6-67599d6a2b64" providerId="ADAL" clId="{F821F3AE-B24C-4685-A2FF-10AA43C1E9AF}" dt="2024-01-11T15:22:57.188" v="438" actId="20577"/>
          <ac:spMkLst>
            <pc:docMk/>
            <pc:sldMk cId="1542170503" sldId="338"/>
            <ac:spMk id="36" creationId="{8BB4068E-043F-F689-0A09-0B594C83578C}"/>
          </ac:spMkLst>
        </pc:spChg>
      </pc:sldChg>
    </pc:docChg>
  </pc:docChgLst>
  <pc:docChgLst>
    <pc:chgData name="Hasan Alradhi" userId="S::h.alradhi@iknl.nl::726457ce-e4f6-4a65-a496-042c3ff4a2df" providerId="AD" clId="Web-{CAC0CD2B-F052-44F0-2522-B0F64BC4B98D}"/>
    <pc:docChg chg="delSld modSld">
      <pc:chgData name="Hasan Alradhi" userId="S::h.alradhi@iknl.nl::726457ce-e4f6-4a65-a496-042c3ff4a2df" providerId="AD" clId="Web-{CAC0CD2B-F052-44F0-2522-B0F64BC4B98D}" dt="2023-11-10T12:49:50.823" v="105" actId="20577"/>
      <pc:docMkLst>
        <pc:docMk/>
      </pc:docMkLst>
      <pc:sldChg chg="delSp modSp">
        <pc:chgData name="Hasan Alradhi" userId="S::h.alradhi@iknl.nl::726457ce-e4f6-4a65-a496-042c3ff4a2df" providerId="AD" clId="Web-{CAC0CD2B-F052-44F0-2522-B0F64BC4B98D}" dt="2023-11-10T12:47:15.771" v="93"/>
        <pc:sldMkLst>
          <pc:docMk/>
          <pc:sldMk cId="5959878" sldId="311"/>
        </pc:sldMkLst>
        <pc:spChg chg="mod">
          <ac:chgData name="Hasan Alradhi" userId="S::h.alradhi@iknl.nl::726457ce-e4f6-4a65-a496-042c3ff4a2df" providerId="AD" clId="Web-{CAC0CD2B-F052-44F0-2522-B0F64BC4B98D}" dt="2023-11-10T12:44:12.421" v="2" actId="20577"/>
          <ac:spMkLst>
            <pc:docMk/>
            <pc:sldMk cId="5959878" sldId="311"/>
            <ac:spMk id="32" creationId="{9F0D7ACA-130D-F385-4575-18837ECCE033}"/>
          </ac:spMkLst>
        </pc:spChg>
        <pc:spChg chg="mod">
          <ac:chgData name="Hasan Alradhi" userId="S::h.alradhi@iknl.nl::726457ce-e4f6-4a65-a496-042c3ff4a2df" providerId="AD" clId="Web-{CAC0CD2B-F052-44F0-2522-B0F64BC4B98D}" dt="2023-11-10T12:47:14.911" v="92" actId="20577"/>
          <ac:spMkLst>
            <pc:docMk/>
            <pc:sldMk cId="5959878" sldId="311"/>
            <ac:spMk id="36" creationId="{8BB4068E-043F-F689-0A09-0B594C83578C}"/>
          </ac:spMkLst>
        </pc:spChg>
        <pc:picChg chg="del">
          <ac:chgData name="Hasan Alradhi" userId="S::h.alradhi@iknl.nl::726457ce-e4f6-4a65-a496-042c3ff4a2df" providerId="AD" clId="Web-{CAC0CD2B-F052-44F0-2522-B0F64BC4B98D}" dt="2023-11-10T12:47:15.771" v="93"/>
          <ac:picMkLst>
            <pc:docMk/>
            <pc:sldMk cId="5959878" sldId="311"/>
            <ac:picMk id="8" creationId="{F334CA66-8FEB-6140-0820-C2C7D5D95772}"/>
          </ac:picMkLst>
        </pc:picChg>
      </pc:sldChg>
      <pc:sldChg chg="del">
        <pc:chgData name="Hasan Alradhi" userId="S::h.alradhi@iknl.nl::726457ce-e4f6-4a65-a496-042c3ff4a2df" providerId="AD" clId="Web-{CAC0CD2B-F052-44F0-2522-B0F64BC4B98D}" dt="2023-11-10T12:47:24.912" v="95"/>
        <pc:sldMkLst>
          <pc:docMk/>
          <pc:sldMk cId="673390505" sldId="321"/>
        </pc:sldMkLst>
      </pc:sldChg>
      <pc:sldChg chg="modSp">
        <pc:chgData name="Hasan Alradhi" userId="S::h.alradhi@iknl.nl::726457ce-e4f6-4a65-a496-042c3ff4a2df" providerId="AD" clId="Web-{CAC0CD2B-F052-44F0-2522-B0F64BC4B98D}" dt="2023-11-10T12:49:50.823" v="105" actId="20577"/>
        <pc:sldMkLst>
          <pc:docMk/>
          <pc:sldMk cId="1491811986" sldId="322"/>
        </pc:sldMkLst>
        <pc:spChg chg="mod">
          <ac:chgData name="Hasan Alradhi" userId="S::h.alradhi@iknl.nl::726457ce-e4f6-4a65-a496-042c3ff4a2df" providerId="AD" clId="Web-{CAC0CD2B-F052-44F0-2522-B0F64BC4B98D}" dt="2023-11-10T12:49:50.823" v="105" actId="20577"/>
          <ac:spMkLst>
            <pc:docMk/>
            <pc:sldMk cId="1491811986" sldId="322"/>
            <ac:spMk id="36" creationId="{8BB4068E-043F-F689-0A09-0B594C83578C}"/>
          </ac:spMkLst>
        </pc:spChg>
      </pc:sldChg>
      <pc:sldChg chg="del">
        <pc:chgData name="Hasan Alradhi" userId="S::h.alradhi@iknl.nl::726457ce-e4f6-4a65-a496-042c3ff4a2df" providerId="AD" clId="Web-{CAC0CD2B-F052-44F0-2522-B0F64BC4B98D}" dt="2023-11-10T12:47:24.912" v="94"/>
        <pc:sldMkLst>
          <pc:docMk/>
          <pc:sldMk cId="3529756428" sldId="327"/>
        </pc:sldMkLst>
      </pc:sldChg>
    </pc:docChg>
  </pc:docChgLst>
  <pc:docChgLst>
    <pc:chgData name="Frank Martin" userId="c44ed181-5baa-48fd-a8ba-bdb24d542224" providerId="ADAL" clId="{B3238B92-A9C5-423D-B79B-B12A5B0F81E5}"/>
    <pc:docChg chg="custSel addSld delSld modSld">
      <pc:chgData name="Frank Martin" userId="c44ed181-5baa-48fd-a8ba-bdb24d542224" providerId="ADAL" clId="{B3238B92-A9C5-423D-B79B-B12A5B0F81E5}" dt="2023-11-16T09:59:38.726" v="381" actId="1038"/>
      <pc:docMkLst>
        <pc:docMk/>
      </pc:docMkLst>
      <pc:sldChg chg="addSp modSp mod">
        <pc:chgData name="Frank Martin" userId="c44ed181-5baa-48fd-a8ba-bdb24d542224" providerId="ADAL" clId="{B3238B92-A9C5-423D-B79B-B12A5B0F81E5}" dt="2023-11-16T09:59:38.726" v="381" actId="1038"/>
        <pc:sldMkLst>
          <pc:docMk/>
          <pc:sldMk cId="2648387732" sldId="274"/>
        </pc:sldMkLst>
        <pc:spChg chg="add mod">
          <ac:chgData name="Frank Martin" userId="c44ed181-5baa-48fd-a8ba-bdb24d542224" providerId="ADAL" clId="{B3238B92-A9C5-423D-B79B-B12A5B0F81E5}" dt="2023-11-16T09:59:05.820" v="343" actId="1076"/>
          <ac:spMkLst>
            <pc:docMk/>
            <pc:sldMk cId="2648387732" sldId="274"/>
            <ac:spMk id="6" creationId="{D921651C-F1C4-9EA2-DB66-B7B0CC261043}"/>
          </ac:spMkLst>
        </pc:spChg>
        <pc:spChg chg="add mod">
          <ac:chgData name="Frank Martin" userId="c44ed181-5baa-48fd-a8ba-bdb24d542224" providerId="ADAL" clId="{B3238B92-A9C5-423D-B79B-B12A5B0F81E5}" dt="2023-11-16T09:59:38.726" v="381" actId="1038"/>
          <ac:spMkLst>
            <pc:docMk/>
            <pc:sldMk cId="2648387732" sldId="274"/>
            <ac:spMk id="7" creationId="{9A1E9F93-CB59-B2C7-F46D-AAD8511AC608}"/>
          </ac:spMkLst>
        </pc:spChg>
        <pc:picChg chg="add mod">
          <ac:chgData name="Frank Martin" userId="c44ed181-5baa-48fd-a8ba-bdb24d542224" providerId="ADAL" clId="{B3238B92-A9C5-423D-B79B-B12A5B0F81E5}" dt="2023-11-16T09:59:05.820" v="343" actId="1076"/>
          <ac:picMkLst>
            <pc:docMk/>
            <pc:sldMk cId="2648387732" sldId="274"/>
            <ac:picMk id="5" creationId="{CD92C86F-02ED-DE7B-F36E-33DFE8859401}"/>
          </ac:picMkLst>
        </pc:picChg>
      </pc:sldChg>
      <pc:sldChg chg="del">
        <pc:chgData name="Frank Martin" userId="c44ed181-5baa-48fd-a8ba-bdb24d542224" providerId="ADAL" clId="{B3238B92-A9C5-423D-B79B-B12A5B0F81E5}" dt="2023-11-15T10:31:25.218" v="6" actId="47"/>
        <pc:sldMkLst>
          <pc:docMk/>
          <pc:sldMk cId="1491811986" sldId="322"/>
        </pc:sldMkLst>
      </pc:sldChg>
      <pc:sldChg chg="addSp delSp modSp new mod">
        <pc:chgData name="Frank Martin" userId="c44ed181-5baa-48fd-a8ba-bdb24d542224" providerId="ADAL" clId="{B3238B92-A9C5-423D-B79B-B12A5B0F81E5}" dt="2023-11-15T10:35:51.447" v="288" actId="20577"/>
        <pc:sldMkLst>
          <pc:docMk/>
          <pc:sldMk cId="417421192" sldId="336"/>
        </pc:sldMkLst>
        <pc:spChg chg="mod">
          <ac:chgData name="Frank Martin" userId="c44ed181-5baa-48fd-a8ba-bdb24d542224" providerId="ADAL" clId="{B3238B92-A9C5-423D-B79B-B12A5B0F81E5}" dt="2023-11-15T10:31:38.552" v="27" actId="20577"/>
          <ac:spMkLst>
            <pc:docMk/>
            <pc:sldMk cId="417421192" sldId="336"/>
            <ac:spMk id="2" creationId="{71A54521-24B4-EBCD-C838-2EBE42F1A7F8}"/>
          </ac:spMkLst>
        </pc:spChg>
        <pc:spChg chg="del">
          <ac:chgData name="Frank Martin" userId="c44ed181-5baa-48fd-a8ba-bdb24d542224" providerId="ADAL" clId="{B3238B92-A9C5-423D-B79B-B12A5B0F81E5}" dt="2023-11-15T10:33:42.392" v="186" actId="478"/>
          <ac:spMkLst>
            <pc:docMk/>
            <pc:sldMk cId="417421192" sldId="336"/>
            <ac:spMk id="3" creationId="{05CC9EB8-7CF8-35AE-4548-4AFB66CB6C1E}"/>
          </ac:spMkLst>
        </pc:spChg>
        <pc:spChg chg="mod">
          <ac:chgData name="Frank Martin" userId="c44ed181-5baa-48fd-a8ba-bdb24d542224" providerId="ADAL" clId="{B3238B92-A9C5-423D-B79B-B12A5B0F81E5}" dt="2023-11-15T10:35:51.447" v="288" actId="20577"/>
          <ac:spMkLst>
            <pc:docMk/>
            <pc:sldMk cId="417421192" sldId="336"/>
            <ac:spMk id="4" creationId="{A4350661-D641-BD0C-454D-8160CBA886CF}"/>
          </ac:spMkLst>
        </pc:spChg>
        <pc:spChg chg="add mod">
          <ac:chgData name="Frank Martin" userId="c44ed181-5baa-48fd-a8ba-bdb24d542224" providerId="ADAL" clId="{B3238B92-A9C5-423D-B79B-B12A5B0F81E5}" dt="2023-11-15T10:33:19.642" v="182" actId="1076"/>
          <ac:spMkLst>
            <pc:docMk/>
            <pc:sldMk cId="417421192" sldId="336"/>
            <ac:spMk id="7" creationId="{943779BB-3326-5E66-FE6D-077AF843E4C6}"/>
          </ac:spMkLst>
        </pc:spChg>
        <pc:picChg chg="add mod">
          <ac:chgData name="Frank Martin" userId="c44ed181-5baa-48fd-a8ba-bdb24d542224" providerId="ADAL" clId="{B3238B92-A9C5-423D-B79B-B12A5B0F81E5}" dt="2023-11-15T10:31:29.146" v="7"/>
          <ac:picMkLst>
            <pc:docMk/>
            <pc:sldMk cId="417421192" sldId="336"/>
            <ac:picMk id="5" creationId="{9D2D7F63-07DD-3449-92C0-F65DDDC6E12B}"/>
          </ac:picMkLst>
        </pc:picChg>
        <pc:picChg chg="add mod">
          <ac:chgData name="Frank Martin" userId="c44ed181-5baa-48fd-a8ba-bdb24d542224" providerId="ADAL" clId="{B3238B92-A9C5-423D-B79B-B12A5B0F81E5}" dt="2023-11-15T10:33:47.989" v="187" actId="1076"/>
          <ac:picMkLst>
            <pc:docMk/>
            <pc:sldMk cId="417421192" sldId="336"/>
            <ac:picMk id="1026" creationId="{2295EFCC-75B9-B324-B352-1A0A72C6AE98}"/>
          </ac:picMkLst>
        </pc:picChg>
      </pc:sldChg>
    </pc:docChg>
  </pc:docChgLst>
  <pc:docChgLst>
    <pc:chgData name="Hasan Alradhi" userId="S::h.alradhi@iknl.nl::726457ce-e4f6-4a65-a496-042c3ff4a2df" providerId="AD" clId="Web-{EB9B2FB0-1DED-A130-B16C-874B6943A9FB}"/>
    <pc:docChg chg="addSld modSld">
      <pc:chgData name="Hasan Alradhi" userId="S::h.alradhi@iknl.nl::726457ce-e4f6-4a65-a496-042c3ff4a2df" providerId="AD" clId="Web-{EB9B2FB0-1DED-A130-B16C-874B6943A9FB}" dt="2024-01-11T16:14:14.734" v="531" actId="20577"/>
      <pc:docMkLst>
        <pc:docMk/>
      </pc:docMkLst>
      <pc:sldChg chg="modSp">
        <pc:chgData name="Hasan Alradhi" userId="S::h.alradhi@iknl.nl::726457ce-e4f6-4a65-a496-042c3ff4a2df" providerId="AD" clId="Web-{EB9B2FB0-1DED-A130-B16C-874B6943A9FB}" dt="2024-01-11T16:04:49.663" v="215" actId="20577"/>
        <pc:sldMkLst>
          <pc:docMk/>
          <pc:sldMk cId="2322495871" sldId="258"/>
        </pc:sldMkLst>
        <pc:spChg chg="mod">
          <ac:chgData name="Hasan Alradhi" userId="S::h.alradhi@iknl.nl::726457ce-e4f6-4a65-a496-042c3ff4a2df" providerId="AD" clId="Web-{EB9B2FB0-1DED-A130-B16C-874B6943A9FB}" dt="2024-01-11T16:04:49.663" v="215" actId="20577"/>
          <ac:spMkLst>
            <pc:docMk/>
            <pc:sldMk cId="2322495871" sldId="258"/>
            <ac:spMk id="36" creationId="{8BB4068E-043F-F689-0A09-0B594C83578C}"/>
          </ac:spMkLst>
        </pc:spChg>
      </pc:sldChg>
      <pc:sldChg chg="modSp">
        <pc:chgData name="Hasan Alradhi" userId="S::h.alradhi@iknl.nl::726457ce-e4f6-4a65-a496-042c3ff4a2df" providerId="AD" clId="Web-{EB9B2FB0-1DED-A130-B16C-874B6943A9FB}" dt="2024-01-11T16:04:53.788" v="217" actId="20577"/>
        <pc:sldMkLst>
          <pc:docMk/>
          <pc:sldMk cId="3752311231" sldId="337"/>
        </pc:sldMkLst>
        <pc:spChg chg="mod">
          <ac:chgData name="Hasan Alradhi" userId="S::h.alradhi@iknl.nl::726457ce-e4f6-4a65-a496-042c3ff4a2df" providerId="AD" clId="Web-{EB9B2FB0-1DED-A130-B16C-874B6943A9FB}" dt="2024-01-11T16:04:53.788" v="217" actId="20577"/>
          <ac:spMkLst>
            <pc:docMk/>
            <pc:sldMk cId="3752311231" sldId="337"/>
            <ac:spMk id="36" creationId="{8BB4068E-043F-F689-0A09-0B594C83578C}"/>
          </ac:spMkLst>
        </pc:spChg>
      </pc:sldChg>
      <pc:sldChg chg="delSp modSp add replId">
        <pc:chgData name="Hasan Alradhi" userId="S::h.alradhi@iknl.nl::726457ce-e4f6-4a65-a496-042c3ff4a2df" providerId="AD" clId="Web-{EB9B2FB0-1DED-A130-B16C-874B6943A9FB}" dt="2024-01-11T16:14:14.734" v="531" actId="20577"/>
        <pc:sldMkLst>
          <pc:docMk/>
          <pc:sldMk cId="2577432071" sldId="339"/>
        </pc:sldMkLst>
        <pc:spChg chg="mod">
          <ac:chgData name="Hasan Alradhi" userId="S::h.alradhi@iknl.nl::726457ce-e4f6-4a65-a496-042c3ff4a2df" providerId="AD" clId="Web-{EB9B2FB0-1DED-A130-B16C-874B6943A9FB}" dt="2024-01-11T16:10:48.063" v="409" actId="20577"/>
          <ac:spMkLst>
            <pc:docMk/>
            <pc:sldMk cId="2577432071" sldId="339"/>
            <ac:spMk id="2" creationId="{47214852-A673-7EF9-9788-913C93D2B248}"/>
          </ac:spMkLst>
        </pc:spChg>
        <pc:spChg chg="mod">
          <ac:chgData name="Hasan Alradhi" userId="S::h.alradhi@iknl.nl::726457ce-e4f6-4a65-a496-042c3ff4a2df" providerId="AD" clId="Web-{EB9B2FB0-1DED-A130-B16C-874B6943A9FB}" dt="2024-01-11T16:14:14.734" v="531" actId="20577"/>
          <ac:spMkLst>
            <pc:docMk/>
            <pc:sldMk cId="2577432071" sldId="339"/>
            <ac:spMk id="4" creationId="{9C779C11-3635-0CFF-0A33-B0A847492448}"/>
          </ac:spMkLst>
        </pc:spChg>
        <pc:spChg chg="del">
          <ac:chgData name="Hasan Alradhi" userId="S::h.alradhi@iknl.nl::726457ce-e4f6-4a65-a496-042c3ff4a2df" providerId="AD" clId="Web-{EB9B2FB0-1DED-A130-B16C-874B6943A9FB}" dt="2024-01-11T16:01:59.698" v="90"/>
          <ac:spMkLst>
            <pc:docMk/>
            <pc:sldMk cId="2577432071" sldId="339"/>
            <ac:spMk id="7" creationId="{73ACD97C-E3A3-5692-D118-DB2DDAF8B63D}"/>
          </ac:spMkLst>
        </pc:spChg>
        <pc:picChg chg="del">
          <ac:chgData name="Hasan Alradhi" userId="S::h.alradhi@iknl.nl::726457ce-e4f6-4a65-a496-042c3ff4a2df" providerId="AD" clId="Web-{EB9B2FB0-1DED-A130-B16C-874B6943A9FB}" dt="2024-01-11T16:01:56.307" v="89"/>
          <ac:picMkLst>
            <pc:docMk/>
            <pc:sldMk cId="2577432071" sldId="339"/>
            <ac:picMk id="1026" creationId="{35740715-34A2-F5F1-C035-3B35B01DA484}"/>
          </ac:picMkLst>
        </pc:picChg>
      </pc:sldChg>
    </pc:docChg>
  </pc:docChgLst>
  <pc:docChgLst>
    <pc:chgData name="Frank Martin" userId="S::f.martin@iknl.nl::c44ed181-5baa-48fd-a8ba-bdb24d542224" providerId="AD" clId="Web-{97F1F3E4-795C-40CE-9B82-19A0F43C7A17}"/>
    <pc:docChg chg="modSld">
      <pc:chgData name="Frank Martin" userId="S::f.martin@iknl.nl::c44ed181-5baa-48fd-a8ba-bdb24d542224" providerId="AD" clId="Web-{97F1F3E4-795C-40CE-9B82-19A0F43C7A17}" dt="2023-07-20T06:59:07.836" v="23" actId="20577"/>
      <pc:docMkLst>
        <pc:docMk/>
      </pc:docMkLst>
      <pc:sldChg chg="modSp">
        <pc:chgData name="Frank Martin" userId="S::f.martin@iknl.nl::c44ed181-5baa-48fd-a8ba-bdb24d542224" providerId="AD" clId="Web-{97F1F3E4-795C-40CE-9B82-19A0F43C7A17}" dt="2023-07-20T06:56:39.237" v="2" actId="14100"/>
        <pc:sldMkLst>
          <pc:docMk/>
          <pc:sldMk cId="1745752621" sldId="273"/>
        </pc:sldMkLst>
        <pc:spChg chg="mod">
          <ac:chgData name="Frank Martin" userId="S::f.martin@iknl.nl::c44ed181-5baa-48fd-a8ba-bdb24d542224" providerId="AD" clId="Web-{97F1F3E4-795C-40CE-9B82-19A0F43C7A17}" dt="2023-07-20T06:56:39.237" v="2" actId="14100"/>
          <ac:spMkLst>
            <pc:docMk/>
            <pc:sldMk cId="1745752621" sldId="273"/>
            <ac:spMk id="36" creationId="{8BB4068E-043F-F689-0A09-0B594C83578C}"/>
          </ac:spMkLst>
        </pc:spChg>
      </pc:sldChg>
      <pc:sldChg chg="modSp">
        <pc:chgData name="Frank Martin" userId="S::f.martin@iknl.nl::c44ed181-5baa-48fd-a8ba-bdb24d542224" providerId="AD" clId="Web-{97F1F3E4-795C-40CE-9B82-19A0F43C7A17}" dt="2023-07-20T06:59:07.836" v="23" actId="20577"/>
        <pc:sldMkLst>
          <pc:docMk/>
          <pc:sldMk cId="1787643880" sldId="316"/>
        </pc:sldMkLst>
        <pc:spChg chg="mod">
          <ac:chgData name="Frank Martin" userId="S::f.martin@iknl.nl::c44ed181-5baa-48fd-a8ba-bdb24d542224" providerId="AD" clId="Web-{97F1F3E4-795C-40CE-9B82-19A0F43C7A17}" dt="2023-07-20T06:59:07.836" v="23" actId="20577"/>
          <ac:spMkLst>
            <pc:docMk/>
            <pc:sldMk cId="1787643880" sldId="316"/>
            <ac:spMk id="4" creationId="{1699E7EE-E9A3-942A-3828-99EBEFBB5E53}"/>
          </ac:spMkLst>
        </pc:spChg>
      </pc:sldChg>
    </pc:docChg>
  </pc:docChgLst>
  <pc:docChgLst>
    <pc:chgData name="Frank Martin" userId="c44ed181-5baa-48fd-a8ba-bdb24d542224" providerId="ADAL" clId="{3CFDE276-3D87-4DA1-8398-84B5BB870F62}"/>
    <pc:docChg chg="undo custSel addSld delSld modSld">
      <pc:chgData name="Frank Martin" userId="c44ed181-5baa-48fd-a8ba-bdb24d542224" providerId="ADAL" clId="{3CFDE276-3D87-4DA1-8398-84B5BB870F62}" dt="2024-03-19T08:55:03.930" v="976" actId="1076"/>
      <pc:docMkLst>
        <pc:docMk/>
      </pc:docMkLst>
      <pc:sldChg chg="addSp delSp modSp mod">
        <pc:chgData name="Frank Martin" userId="c44ed181-5baa-48fd-a8ba-bdb24d542224" providerId="ADAL" clId="{3CFDE276-3D87-4DA1-8398-84B5BB870F62}" dt="2024-03-19T08:55:03.930" v="976" actId="1076"/>
        <pc:sldMkLst>
          <pc:docMk/>
          <pc:sldMk cId="1706005226" sldId="320"/>
        </pc:sldMkLst>
        <pc:spChg chg="mod">
          <ac:chgData name="Frank Martin" userId="c44ed181-5baa-48fd-a8ba-bdb24d542224" providerId="ADAL" clId="{3CFDE276-3D87-4DA1-8398-84B5BB870F62}" dt="2024-03-19T08:45:54.675" v="844" actId="14100"/>
          <ac:spMkLst>
            <pc:docMk/>
            <pc:sldMk cId="1706005226" sldId="320"/>
            <ac:spMk id="3" creationId="{17583C3D-82CC-4D82-119A-2E71362E8D77}"/>
          </ac:spMkLst>
        </pc:spChg>
        <pc:spChg chg="add mod">
          <ac:chgData name="Frank Martin" userId="c44ed181-5baa-48fd-a8ba-bdb24d542224" providerId="ADAL" clId="{3CFDE276-3D87-4DA1-8398-84B5BB870F62}" dt="2024-03-19T08:50:52.028" v="929" actId="404"/>
          <ac:spMkLst>
            <pc:docMk/>
            <pc:sldMk cId="1706005226" sldId="320"/>
            <ac:spMk id="6" creationId="{756A77EF-D1DA-885D-165B-D6D0B2A18706}"/>
          </ac:spMkLst>
        </pc:spChg>
        <pc:spChg chg="add mod ord">
          <ac:chgData name="Frank Martin" userId="c44ed181-5baa-48fd-a8ba-bdb24d542224" providerId="ADAL" clId="{3CFDE276-3D87-4DA1-8398-84B5BB870F62}" dt="2024-03-19T08:55:00.009" v="974" actId="164"/>
          <ac:spMkLst>
            <pc:docMk/>
            <pc:sldMk cId="1706005226" sldId="320"/>
            <ac:spMk id="18" creationId="{DD0CCDEC-F06E-F641-E89F-39052633E579}"/>
          </ac:spMkLst>
        </pc:spChg>
        <pc:grpChg chg="add mod">
          <ac:chgData name="Frank Martin" userId="c44ed181-5baa-48fd-a8ba-bdb24d542224" providerId="ADAL" clId="{3CFDE276-3D87-4DA1-8398-84B5BB870F62}" dt="2024-03-19T08:55:03.930" v="976" actId="1076"/>
          <ac:grpSpMkLst>
            <pc:docMk/>
            <pc:sldMk cId="1706005226" sldId="320"/>
            <ac:grpSpMk id="19" creationId="{6EC04DE0-BD0E-785B-2A5F-6F351258030F}"/>
          </ac:grpSpMkLst>
        </pc:grpChg>
        <pc:picChg chg="mod">
          <ac:chgData name="Frank Martin" userId="c44ed181-5baa-48fd-a8ba-bdb24d542224" providerId="ADAL" clId="{3CFDE276-3D87-4DA1-8398-84B5BB870F62}" dt="2024-03-19T08:45:50.310" v="843" actId="1076"/>
          <ac:picMkLst>
            <pc:docMk/>
            <pc:sldMk cId="1706005226" sldId="320"/>
            <ac:picMk id="7" creationId="{E672E9BA-03E5-303F-239E-A5F89B02D4A6}"/>
          </ac:picMkLst>
        </pc:picChg>
        <pc:picChg chg="add mod">
          <ac:chgData name="Frank Martin" userId="c44ed181-5baa-48fd-a8ba-bdb24d542224" providerId="ADAL" clId="{3CFDE276-3D87-4DA1-8398-84B5BB870F62}" dt="2024-03-19T08:55:00.009" v="974" actId="164"/>
          <ac:picMkLst>
            <pc:docMk/>
            <pc:sldMk cId="1706005226" sldId="320"/>
            <ac:picMk id="9" creationId="{F66F1764-5B43-D1DA-D8C6-AA9DABA6894B}"/>
          </ac:picMkLst>
        </pc:picChg>
        <pc:picChg chg="add mod ord">
          <ac:chgData name="Frank Martin" userId="c44ed181-5baa-48fd-a8ba-bdb24d542224" providerId="ADAL" clId="{3CFDE276-3D87-4DA1-8398-84B5BB870F62}" dt="2024-03-19T08:55:00.009" v="974" actId="164"/>
          <ac:picMkLst>
            <pc:docMk/>
            <pc:sldMk cId="1706005226" sldId="320"/>
            <ac:picMk id="11" creationId="{EEC86C5C-EF02-958D-73E4-0354D009C1AC}"/>
          </ac:picMkLst>
        </pc:picChg>
        <pc:picChg chg="add del mod">
          <ac:chgData name="Frank Martin" userId="c44ed181-5baa-48fd-a8ba-bdb24d542224" providerId="ADAL" clId="{3CFDE276-3D87-4DA1-8398-84B5BB870F62}" dt="2024-03-19T08:52:58.703" v="938" actId="478"/>
          <ac:picMkLst>
            <pc:docMk/>
            <pc:sldMk cId="1706005226" sldId="320"/>
            <ac:picMk id="12" creationId="{B09BF442-C2F1-EDDA-382D-9AC95D48ABEC}"/>
          </ac:picMkLst>
        </pc:picChg>
        <pc:picChg chg="add mod">
          <ac:chgData name="Frank Martin" userId="c44ed181-5baa-48fd-a8ba-bdb24d542224" providerId="ADAL" clId="{3CFDE276-3D87-4DA1-8398-84B5BB870F62}" dt="2024-03-19T08:55:00.009" v="974" actId="164"/>
          <ac:picMkLst>
            <pc:docMk/>
            <pc:sldMk cId="1706005226" sldId="320"/>
            <ac:picMk id="13" creationId="{E7341E0B-99BD-68B3-DC1E-5777C897C8E3}"/>
          </ac:picMkLst>
        </pc:picChg>
        <pc:picChg chg="add mod">
          <ac:chgData name="Frank Martin" userId="c44ed181-5baa-48fd-a8ba-bdb24d542224" providerId="ADAL" clId="{3CFDE276-3D87-4DA1-8398-84B5BB870F62}" dt="2024-03-19T08:55:00.009" v="974" actId="164"/>
          <ac:picMkLst>
            <pc:docMk/>
            <pc:sldMk cId="1706005226" sldId="320"/>
            <ac:picMk id="15" creationId="{ADA54A68-E2EB-9C30-C2A3-38BE8959D009}"/>
          </ac:picMkLst>
        </pc:picChg>
        <pc:picChg chg="add del mod">
          <ac:chgData name="Frank Martin" userId="c44ed181-5baa-48fd-a8ba-bdb24d542224" providerId="ADAL" clId="{3CFDE276-3D87-4DA1-8398-84B5BB870F62}" dt="2024-03-19T08:53:57.082" v="953" actId="478"/>
          <ac:picMkLst>
            <pc:docMk/>
            <pc:sldMk cId="1706005226" sldId="320"/>
            <ac:picMk id="17" creationId="{7B283F96-A00A-CB37-5A64-211F38647110}"/>
          </ac:picMkLst>
        </pc:picChg>
        <pc:cxnChg chg="add mod">
          <ac:chgData name="Frank Martin" userId="c44ed181-5baa-48fd-a8ba-bdb24d542224" providerId="ADAL" clId="{3CFDE276-3D87-4DA1-8398-84B5BB870F62}" dt="2024-03-19T08:45:46.170" v="841" actId="1076"/>
          <ac:cxnSpMkLst>
            <pc:docMk/>
            <pc:sldMk cId="1706005226" sldId="320"/>
            <ac:cxnSpMk id="4" creationId="{89D7DD15-2551-6AA4-42F5-E4D4AC85E006}"/>
          </ac:cxnSpMkLst>
        </pc:cxnChg>
      </pc:sldChg>
      <pc:sldChg chg="modSp mod">
        <pc:chgData name="Frank Martin" userId="c44ed181-5baa-48fd-a8ba-bdb24d542224" providerId="ADAL" clId="{3CFDE276-3D87-4DA1-8398-84B5BB870F62}" dt="2024-03-19T08:43:57.684" v="835" actId="14100"/>
        <pc:sldMkLst>
          <pc:docMk/>
          <pc:sldMk cId="417421192" sldId="336"/>
        </pc:sldMkLst>
        <pc:spChg chg="mod">
          <ac:chgData name="Frank Martin" userId="c44ed181-5baa-48fd-a8ba-bdb24d542224" providerId="ADAL" clId="{3CFDE276-3D87-4DA1-8398-84B5BB870F62}" dt="2024-03-19T08:43:57.684" v="835" actId="14100"/>
          <ac:spMkLst>
            <pc:docMk/>
            <pc:sldMk cId="417421192" sldId="336"/>
            <ac:spMk id="7" creationId="{943779BB-3326-5E66-FE6D-077AF843E4C6}"/>
          </ac:spMkLst>
        </pc:spChg>
      </pc:sldChg>
      <pc:sldChg chg="addSp delSp modSp new mod">
        <pc:chgData name="Frank Martin" userId="c44ed181-5baa-48fd-a8ba-bdb24d542224" providerId="ADAL" clId="{3CFDE276-3D87-4DA1-8398-84B5BB870F62}" dt="2024-03-19T08:36:27.251" v="832" actId="1035"/>
        <pc:sldMkLst>
          <pc:docMk/>
          <pc:sldMk cId="3296375662" sldId="343"/>
        </pc:sldMkLst>
        <pc:spChg chg="mod">
          <ac:chgData name="Frank Martin" userId="c44ed181-5baa-48fd-a8ba-bdb24d542224" providerId="ADAL" clId="{3CFDE276-3D87-4DA1-8398-84B5BB870F62}" dt="2024-03-19T08:08:51.893" v="71"/>
          <ac:spMkLst>
            <pc:docMk/>
            <pc:sldMk cId="3296375662" sldId="343"/>
            <ac:spMk id="2" creationId="{4A0EB374-B750-1737-C321-1368DD4B746B}"/>
          </ac:spMkLst>
        </pc:spChg>
        <pc:spChg chg="add del">
          <ac:chgData name="Frank Martin" userId="c44ed181-5baa-48fd-a8ba-bdb24d542224" providerId="ADAL" clId="{3CFDE276-3D87-4DA1-8398-84B5BB870F62}" dt="2024-03-19T08:13:10.232" v="81" actId="478"/>
          <ac:spMkLst>
            <pc:docMk/>
            <pc:sldMk cId="3296375662" sldId="343"/>
            <ac:spMk id="3" creationId="{ADE6B82E-2241-1DA1-4322-66DCE8789710}"/>
          </ac:spMkLst>
        </pc:spChg>
        <pc:spChg chg="mod">
          <ac:chgData name="Frank Martin" userId="c44ed181-5baa-48fd-a8ba-bdb24d542224" providerId="ADAL" clId="{3CFDE276-3D87-4DA1-8398-84B5BB870F62}" dt="2024-03-19T08:36:14.575" v="822" actId="20577"/>
          <ac:spMkLst>
            <pc:docMk/>
            <pc:sldMk cId="3296375662" sldId="343"/>
            <ac:spMk id="4" creationId="{362374F2-CF2D-6B6B-6CEF-23AA135221CF}"/>
          </ac:spMkLst>
        </pc:spChg>
        <pc:spChg chg="add mod">
          <ac:chgData name="Frank Martin" userId="c44ed181-5baa-48fd-a8ba-bdb24d542224" providerId="ADAL" clId="{3CFDE276-3D87-4DA1-8398-84B5BB870F62}" dt="2024-03-19T08:36:27.251" v="832" actId="1035"/>
          <ac:spMkLst>
            <pc:docMk/>
            <pc:sldMk cId="3296375662" sldId="343"/>
            <ac:spMk id="6" creationId="{FED6498A-309C-4D5C-3EF5-8DAB9A1ABAE3}"/>
          </ac:spMkLst>
        </pc:spChg>
        <pc:picChg chg="add del mod ord">
          <ac:chgData name="Frank Martin" userId="c44ed181-5baa-48fd-a8ba-bdb24d542224" providerId="ADAL" clId="{3CFDE276-3D87-4DA1-8398-84B5BB870F62}" dt="2024-03-19T08:13:07.542" v="80" actId="22"/>
          <ac:picMkLst>
            <pc:docMk/>
            <pc:sldMk cId="3296375662" sldId="343"/>
            <ac:picMk id="8" creationId="{2C36B556-0C24-F333-43AA-E80CD6CE4F40}"/>
          </ac:picMkLst>
        </pc:picChg>
        <pc:picChg chg="add mod">
          <ac:chgData name="Frank Martin" userId="c44ed181-5baa-48fd-a8ba-bdb24d542224" providerId="ADAL" clId="{3CFDE276-3D87-4DA1-8398-84B5BB870F62}" dt="2024-03-19T08:14:30.354" v="94" actId="1076"/>
          <ac:picMkLst>
            <pc:docMk/>
            <pc:sldMk cId="3296375662" sldId="343"/>
            <ac:picMk id="10" creationId="{28DC9688-D1B4-0A95-B837-5ABEECDBD7BB}"/>
          </ac:picMkLst>
        </pc:picChg>
        <pc:picChg chg="add mod">
          <ac:chgData name="Frank Martin" userId="c44ed181-5baa-48fd-a8ba-bdb24d542224" providerId="ADAL" clId="{3CFDE276-3D87-4DA1-8398-84B5BB870F62}" dt="2024-03-19T08:14:37.734" v="97" actId="1076"/>
          <ac:picMkLst>
            <pc:docMk/>
            <pc:sldMk cId="3296375662" sldId="343"/>
            <ac:picMk id="12" creationId="{E5B0FB88-89EB-EF6C-3BEA-E7C3EC68DC86}"/>
          </ac:picMkLst>
        </pc:picChg>
        <pc:picChg chg="add mod">
          <ac:chgData name="Frank Martin" userId="c44ed181-5baa-48fd-a8ba-bdb24d542224" providerId="ADAL" clId="{3CFDE276-3D87-4DA1-8398-84B5BB870F62}" dt="2024-03-19T08:15:15.401" v="102" actId="1036"/>
          <ac:picMkLst>
            <pc:docMk/>
            <pc:sldMk cId="3296375662" sldId="343"/>
            <ac:picMk id="14" creationId="{F189AC98-C8AE-135C-70AE-9B7E26083C7D}"/>
          </ac:picMkLst>
        </pc:picChg>
        <pc:picChg chg="add mod">
          <ac:chgData name="Frank Martin" userId="c44ed181-5baa-48fd-a8ba-bdb24d542224" providerId="ADAL" clId="{3CFDE276-3D87-4DA1-8398-84B5BB870F62}" dt="2024-03-19T08:35:08.637" v="749" actId="1076"/>
          <ac:picMkLst>
            <pc:docMk/>
            <pc:sldMk cId="3296375662" sldId="343"/>
            <ac:picMk id="1026" creationId="{A936F5F7-608D-6BCF-903D-F160274301B7}"/>
          </ac:picMkLst>
        </pc:picChg>
      </pc:sldChg>
      <pc:sldChg chg="new del">
        <pc:chgData name="Frank Martin" userId="c44ed181-5baa-48fd-a8ba-bdb24d542224" providerId="ADAL" clId="{3CFDE276-3D87-4DA1-8398-84B5BB870F62}" dt="2024-03-19T08:45:00.639" v="837" actId="47"/>
        <pc:sldMkLst>
          <pc:docMk/>
          <pc:sldMk cId="3085761962" sldId="344"/>
        </pc:sldMkLst>
      </pc:sldChg>
    </pc:docChg>
  </pc:docChgLst>
  <pc:docChgLst>
    <pc:chgData name="Bart van Beusekom" userId="cce58229-8402-4bf0-84e6-67599d6a2b64" providerId="ADAL" clId="{0A91AD93-ADCE-42F7-9E8B-512D3B8E308C}"/>
    <pc:docChg chg="undo custSel addSld delSld modSld sldOrd">
      <pc:chgData name="Bart van Beusekom" userId="cce58229-8402-4bf0-84e6-67599d6a2b64" providerId="ADAL" clId="{0A91AD93-ADCE-42F7-9E8B-512D3B8E308C}" dt="2023-11-16T08:59:40.750" v="2990"/>
      <pc:docMkLst>
        <pc:docMk/>
      </pc:docMkLst>
      <pc:sldChg chg="del">
        <pc:chgData name="Bart van Beusekom" userId="cce58229-8402-4bf0-84e6-67599d6a2b64" providerId="ADAL" clId="{0A91AD93-ADCE-42F7-9E8B-512D3B8E308C}" dt="2023-11-09T12:47:50.298" v="15" actId="47"/>
        <pc:sldMkLst>
          <pc:docMk/>
          <pc:sldMk cId="227240879" sldId="257"/>
        </pc:sldMkLst>
      </pc:sldChg>
      <pc:sldChg chg="add">
        <pc:chgData name="Bart van Beusekom" userId="cce58229-8402-4bf0-84e6-67599d6a2b64" providerId="ADAL" clId="{0A91AD93-ADCE-42F7-9E8B-512D3B8E308C}" dt="2023-11-15T13:56:31.463" v="2956"/>
        <pc:sldMkLst>
          <pc:docMk/>
          <pc:sldMk cId="4092770472" sldId="257"/>
        </pc:sldMkLst>
      </pc:sldChg>
      <pc:sldChg chg="add">
        <pc:chgData name="Bart van Beusekom" userId="cce58229-8402-4bf0-84e6-67599d6a2b64" providerId="ADAL" clId="{0A91AD93-ADCE-42F7-9E8B-512D3B8E308C}" dt="2023-11-15T10:28:37.771" v="2953"/>
        <pc:sldMkLst>
          <pc:docMk/>
          <pc:sldMk cId="2322495871" sldId="258"/>
        </pc:sldMkLst>
      </pc:sldChg>
      <pc:sldChg chg="modSp mod">
        <pc:chgData name="Bart van Beusekom" userId="cce58229-8402-4bf0-84e6-67599d6a2b64" providerId="ADAL" clId="{0A91AD93-ADCE-42F7-9E8B-512D3B8E308C}" dt="2023-11-15T13:58:29.536" v="2987" actId="20577"/>
        <pc:sldMkLst>
          <pc:docMk/>
          <pc:sldMk cId="1762603903" sldId="267"/>
        </pc:sldMkLst>
        <pc:spChg chg="mod">
          <ac:chgData name="Bart van Beusekom" userId="cce58229-8402-4bf0-84e6-67599d6a2b64" providerId="ADAL" clId="{0A91AD93-ADCE-42F7-9E8B-512D3B8E308C}" dt="2023-11-15T13:58:29.536" v="2987" actId="20577"/>
          <ac:spMkLst>
            <pc:docMk/>
            <pc:sldMk cId="1762603903" sldId="267"/>
            <ac:spMk id="3" creationId="{6A84EAAC-8FCA-421A-9FC6-2F05520921CF}"/>
          </ac:spMkLst>
        </pc:spChg>
      </pc:sldChg>
      <pc:sldChg chg="modSp mod">
        <pc:chgData name="Bart van Beusekom" userId="cce58229-8402-4bf0-84e6-67599d6a2b64" providerId="ADAL" clId="{0A91AD93-ADCE-42F7-9E8B-512D3B8E308C}" dt="2023-11-15T13:58:20.774" v="2983" actId="20577"/>
        <pc:sldMkLst>
          <pc:docMk/>
          <pc:sldMk cId="1325662374" sldId="270"/>
        </pc:sldMkLst>
        <pc:spChg chg="mod">
          <ac:chgData name="Bart van Beusekom" userId="cce58229-8402-4bf0-84e6-67599d6a2b64" providerId="ADAL" clId="{0A91AD93-ADCE-42F7-9E8B-512D3B8E308C}" dt="2023-11-09T12:48:57.265" v="36" actId="20577"/>
          <ac:spMkLst>
            <pc:docMk/>
            <pc:sldMk cId="1325662374" sldId="270"/>
            <ac:spMk id="2" creationId="{D21B2226-E9BF-4627-BE69-ECABB17FA2EC}"/>
          </ac:spMkLst>
        </pc:spChg>
        <pc:spChg chg="mod">
          <ac:chgData name="Bart van Beusekom" userId="cce58229-8402-4bf0-84e6-67599d6a2b64" providerId="ADAL" clId="{0A91AD93-ADCE-42F7-9E8B-512D3B8E308C}" dt="2023-11-15T13:58:20.774" v="2983" actId="20577"/>
          <ac:spMkLst>
            <pc:docMk/>
            <pc:sldMk cId="1325662374" sldId="270"/>
            <ac:spMk id="4" creationId="{F10034A1-0374-1558-51EE-9521C13FDDC4}"/>
          </ac:spMkLst>
        </pc:spChg>
        <pc:spChg chg="mod">
          <ac:chgData name="Bart van Beusekom" userId="cce58229-8402-4bf0-84e6-67599d6a2b64" providerId="ADAL" clId="{0A91AD93-ADCE-42F7-9E8B-512D3B8E308C}" dt="2023-11-09T12:50:23.677" v="38" actId="20577"/>
          <ac:spMkLst>
            <pc:docMk/>
            <pc:sldMk cId="1325662374" sldId="270"/>
            <ac:spMk id="6" creationId="{1F7A2BB1-A289-4804-ADC3-92C1DDF03CB1}"/>
          </ac:spMkLst>
        </pc:spChg>
        <pc:spChg chg="mod">
          <ac:chgData name="Bart van Beusekom" userId="cce58229-8402-4bf0-84e6-67599d6a2b64" providerId="ADAL" clId="{0A91AD93-ADCE-42F7-9E8B-512D3B8E308C}" dt="2023-11-09T12:50:20.936" v="37" actId="20577"/>
          <ac:spMkLst>
            <pc:docMk/>
            <pc:sldMk cId="1325662374" sldId="270"/>
            <ac:spMk id="7" creationId="{692A2BC3-40E9-454E-A5B8-09AA2A7162BC}"/>
          </ac:spMkLst>
        </pc:spChg>
      </pc:sldChg>
      <pc:sldChg chg="modSp mod">
        <pc:chgData name="Bart van Beusekom" userId="cce58229-8402-4bf0-84e6-67599d6a2b64" providerId="ADAL" clId="{0A91AD93-ADCE-42F7-9E8B-512D3B8E308C}" dt="2023-11-09T12:47:30.045" v="13" actId="20577"/>
        <pc:sldMkLst>
          <pc:docMk/>
          <pc:sldMk cId="2648387732" sldId="274"/>
        </pc:sldMkLst>
        <pc:spChg chg="mod">
          <ac:chgData name="Bart van Beusekom" userId="cce58229-8402-4bf0-84e6-67599d6a2b64" providerId="ADAL" clId="{0A91AD93-ADCE-42F7-9E8B-512D3B8E308C}" dt="2023-11-09T12:47:30.045" v="13" actId="20577"/>
          <ac:spMkLst>
            <pc:docMk/>
            <pc:sldMk cId="2648387732" sldId="274"/>
            <ac:spMk id="4" creationId="{A5A5F35A-D31D-414D-B906-1D1F0646E64C}"/>
          </ac:spMkLst>
        </pc:spChg>
      </pc:sldChg>
      <pc:sldChg chg="del">
        <pc:chgData name="Bart van Beusekom" userId="cce58229-8402-4bf0-84e6-67599d6a2b64" providerId="ADAL" clId="{0A91AD93-ADCE-42F7-9E8B-512D3B8E308C}" dt="2023-11-09T12:48:29.808" v="31" actId="47"/>
        <pc:sldMkLst>
          <pc:docMk/>
          <pc:sldMk cId="3705837957" sldId="281"/>
        </pc:sldMkLst>
      </pc:sldChg>
      <pc:sldChg chg="modSp mod">
        <pc:chgData name="Bart van Beusekom" userId="cce58229-8402-4bf0-84e6-67599d6a2b64" providerId="ADAL" clId="{0A91AD93-ADCE-42F7-9E8B-512D3B8E308C}" dt="2023-11-09T13:14:37.534" v="1395" actId="20577"/>
        <pc:sldMkLst>
          <pc:docMk/>
          <pc:sldMk cId="4208828956" sldId="297"/>
        </pc:sldMkLst>
        <pc:spChg chg="mod">
          <ac:chgData name="Bart van Beusekom" userId="cce58229-8402-4bf0-84e6-67599d6a2b64" providerId="ADAL" clId="{0A91AD93-ADCE-42F7-9E8B-512D3B8E308C}" dt="2023-11-09T13:14:37.534" v="1395" actId="20577"/>
          <ac:spMkLst>
            <pc:docMk/>
            <pc:sldMk cId="4208828956" sldId="297"/>
            <ac:spMk id="36" creationId="{8BB4068E-043F-F689-0A09-0B594C83578C}"/>
          </ac:spMkLst>
        </pc:spChg>
      </pc:sldChg>
      <pc:sldChg chg="del">
        <pc:chgData name="Bart van Beusekom" userId="cce58229-8402-4bf0-84e6-67599d6a2b64" providerId="ADAL" clId="{0A91AD93-ADCE-42F7-9E8B-512D3B8E308C}" dt="2023-11-09T12:48:29.808" v="31" actId="47"/>
        <pc:sldMkLst>
          <pc:docMk/>
          <pc:sldMk cId="2755611178" sldId="305"/>
        </pc:sldMkLst>
      </pc:sldChg>
      <pc:sldChg chg="del">
        <pc:chgData name="Bart van Beusekom" userId="cce58229-8402-4bf0-84e6-67599d6a2b64" providerId="ADAL" clId="{0A91AD93-ADCE-42F7-9E8B-512D3B8E308C}" dt="2023-11-09T12:48:29.808" v="31" actId="47"/>
        <pc:sldMkLst>
          <pc:docMk/>
          <pc:sldMk cId="4242210559" sldId="306"/>
        </pc:sldMkLst>
      </pc:sldChg>
      <pc:sldChg chg="del">
        <pc:chgData name="Bart van Beusekom" userId="cce58229-8402-4bf0-84e6-67599d6a2b64" providerId="ADAL" clId="{0A91AD93-ADCE-42F7-9E8B-512D3B8E308C}" dt="2023-11-09T12:48:29.808" v="31" actId="47"/>
        <pc:sldMkLst>
          <pc:docMk/>
          <pc:sldMk cId="2356594538" sldId="307"/>
        </pc:sldMkLst>
      </pc:sldChg>
      <pc:sldChg chg="del">
        <pc:chgData name="Bart van Beusekom" userId="cce58229-8402-4bf0-84e6-67599d6a2b64" providerId="ADAL" clId="{0A91AD93-ADCE-42F7-9E8B-512D3B8E308C}" dt="2023-11-09T12:48:29.808" v="31" actId="47"/>
        <pc:sldMkLst>
          <pc:docMk/>
          <pc:sldMk cId="570399610" sldId="308"/>
        </pc:sldMkLst>
      </pc:sldChg>
      <pc:sldChg chg="del">
        <pc:chgData name="Bart van Beusekom" userId="cce58229-8402-4bf0-84e6-67599d6a2b64" providerId="ADAL" clId="{0A91AD93-ADCE-42F7-9E8B-512D3B8E308C}" dt="2023-11-09T12:48:29.808" v="31" actId="47"/>
        <pc:sldMkLst>
          <pc:docMk/>
          <pc:sldMk cId="3460146095" sldId="309"/>
        </pc:sldMkLst>
      </pc:sldChg>
      <pc:sldChg chg="del">
        <pc:chgData name="Bart van Beusekom" userId="cce58229-8402-4bf0-84e6-67599d6a2b64" providerId="ADAL" clId="{0A91AD93-ADCE-42F7-9E8B-512D3B8E308C}" dt="2023-11-09T12:48:19.153" v="29" actId="47"/>
        <pc:sldMkLst>
          <pc:docMk/>
          <pc:sldMk cId="3992890252" sldId="312"/>
        </pc:sldMkLst>
      </pc:sldChg>
      <pc:sldChg chg="addSp delSp modSp mod ord">
        <pc:chgData name="Bart van Beusekom" userId="cce58229-8402-4bf0-84e6-67599d6a2b64" providerId="ADAL" clId="{0A91AD93-ADCE-42F7-9E8B-512D3B8E308C}" dt="2023-11-15T13:57:51.523" v="2981" actId="20577"/>
        <pc:sldMkLst>
          <pc:docMk/>
          <pc:sldMk cId="1572291069" sldId="314"/>
        </pc:sldMkLst>
        <pc:spChg chg="add del mod">
          <ac:chgData name="Bart van Beusekom" userId="cce58229-8402-4bf0-84e6-67599d6a2b64" providerId="ADAL" clId="{0A91AD93-ADCE-42F7-9E8B-512D3B8E308C}" dt="2023-11-09T13:51:32.434" v="2929" actId="478"/>
          <ac:spMkLst>
            <pc:docMk/>
            <pc:sldMk cId="1572291069" sldId="314"/>
            <ac:spMk id="3" creationId="{7E6819C5-2AC5-2885-99C8-55BBE7751BAF}"/>
          </ac:spMkLst>
        </pc:spChg>
        <pc:spChg chg="mod">
          <ac:chgData name="Bart van Beusekom" userId="cce58229-8402-4bf0-84e6-67599d6a2b64" providerId="ADAL" clId="{0A91AD93-ADCE-42F7-9E8B-512D3B8E308C}" dt="2023-11-15T13:57:51.523" v="2981" actId="20577"/>
          <ac:spMkLst>
            <pc:docMk/>
            <pc:sldMk cId="1572291069" sldId="314"/>
            <ac:spMk id="4" creationId="{1AF3EA5F-8A56-033D-3469-5045E4DE24E3}"/>
          </ac:spMkLst>
        </pc:spChg>
      </pc:sldChg>
      <pc:sldChg chg="addSp delSp modSp mod">
        <pc:chgData name="Bart van Beusekom" userId="cce58229-8402-4bf0-84e6-67599d6a2b64" providerId="ADAL" clId="{0A91AD93-ADCE-42F7-9E8B-512D3B8E308C}" dt="2023-11-15T10:28:19.696" v="2952" actId="22"/>
        <pc:sldMkLst>
          <pc:docMk/>
          <pc:sldMk cId="2859483752" sldId="315"/>
        </pc:sldMkLst>
        <pc:spChg chg="add mod">
          <ac:chgData name="Bart van Beusekom" userId="cce58229-8402-4bf0-84e6-67599d6a2b64" providerId="ADAL" clId="{0A91AD93-ADCE-42F7-9E8B-512D3B8E308C}" dt="2023-11-09T13:48:41.999" v="2918" actId="1076"/>
          <ac:spMkLst>
            <pc:docMk/>
            <pc:sldMk cId="2859483752" sldId="315"/>
            <ac:spMk id="3" creationId="{0FBDBF34-C9BF-F1E9-5200-2789E8210EBE}"/>
          </ac:spMkLst>
        </pc:spChg>
        <pc:spChg chg="add del">
          <ac:chgData name="Bart van Beusekom" userId="cce58229-8402-4bf0-84e6-67599d6a2b64" providerId="ADAL" clId="{0A91AD93-ADCE-42F7-9E8B-512D3B8E308C}" dt="2023-11-15T10:28:12.749" v="2950" actId="22"/>
          <ac:spMkLst>
            <pc:docMk/>
            <pc:sldMk cId="2859483752" sldId="315"/>
            <ac:spMk id="8" creationId="{31C5A674-9FC0-C86C-67E4-F7A7525D66BB}"/>
          </ac:spMkLst>
        </pc:spChg>
        <pc:spChg chg="add del">
          <ac:chgData name="Bart van Beusekom" userId="cce58229-8402-4bf0-84e6-67599d6a2b64" providerId="ADAL" clId="{0A91AD93-ADCE-42F7-9E8B-512D3B8E308C}" dt="2023-11-15T10:28:19.696" v="2952" actId="22"/>
          <ac:spMkLst>
            <pc:docMk/>
            <pc:sldMk cId="2859483752" sldId="315"/>
            <ac:spMk id="10" creationId="{8C26D36C-BA0C-A22B-7536-D460A542C3FD}"/>
          </ac:spMkLst>
        </pc:spChg>
        <pc:spChg chg="mod">
          <ac:chgData name="Bart van Beusekom" userId="cce58229-8402-4bf0-84e6-67599d6a2b64" providerId="ADAL" clId="{0A91AD93-ADCE-42F7-9E8B-512D3B8E308C}" dt="2023-11-09T13:17:30.185" v="1573" actId="20577"/>
          <ac:spMkLst>
            <pc:docMk/>
            <pc:sldMk cId="2859483752" sldId="315"/>
            <ac:spMk id="36" creationId="{8BB4068E-043F-F689-0A09-0B594C83578C}"/>
          </ac:spMkLst>
        </pc:spChg>
      </pc:sldChg>
      <pc:sldChg chg="del">
        <pc:chgData name="Bart van Beusekom" userId="cce58229-8402-4bf0-84e6-67599d6a2b64" providerId="ADAL" clId="{0A91AD93-ADCE-42F7-9E8B-512D3B8E308C}" dt="2023-11-09T12:48:29.808" v="31" actId="47"/>
        <pc:sldMkLst>
          <pc:docMk/>
          <pc:sldMk cId="1289777653" sldId="318"/>
        </pc:sldMkLst>
      </pc:sldChg>
      <pc:sldChg chg="del">
        <pc:chgData name="Bart van Beusekom" userId="cce58229-8402-4bf0-84e6-67599d6a2b64" providerId="ADAL" clId="{0A91AD93-ADCE-42F7-9E8B-512D3B8E308C}" dt="2023-11-09T12:48:19.840" v="30" actId="47"/>
        <pc:sldMkLst>
          <pc:docMk/>
          <pc:sldMk cId="565510033" sldId="319"/>
        </pc:sldMkLst>
      </pc:sldChg>
      <pc:sldChg chg="addSp delSp modSp mod">
        <pc:chgData name="Bart van Beusekom" userId="cce58229-8402-4bf0-84e6-67599d6a2b64" providerId="ADAL" clId="{0A91AD93-ADCE-42F7-9E8B-512D3B8E308C}" dt="2023-11-15T13:56:26.699" v="2955" actId="478"/>
        <pc:sldMkLst>
          <pc:docMk/>
          <pc:sldMk cId="1706005226" sldId="320"/>
        </pc:sldMkLst>
        <pc:spChg chg="mod">
          <ac:chgData name="Bart van Beusekom" userId="cce58229-8402-4bf0-84e6-67599d6a2b64" providerId="ADAL" clId="{0A91AD93-ADCE-42F7-9E8B-512D3B8E308C}" dt="2023-11-09T12:47:43.286" v="14" actId="6549"/>
          <ac:spMkLst>
            <pc:docMk/>
            <pc:sldMk cId="1706005226" sldId="320"/>
            <ac:spMk id="3" creationId="{17583C3D-82CC-4D82-119A-2E71362E8D77}"/>
          </ac:spMkLst>
        </pc:spChg>
        <pc:spChg chg="add del">
          <ac:chgData name="Bart van Beusekom" userId="cce58229-8402-4bf0-84e6-67599d6a2b64" providerId="ADAL" clId="{0A91AD93-ADCE-42F7-9E8B-512D3B8E308C}" dt="2023-11-15T13:56:26.699" v="2955" actId="478"/>
          <ac:spMkLst>
            <pc:docMk/>
            <pc:sldMk cId="1706005226" sldId="320"/>
            <ac:spMk id="5" creationId="{785A344B-4708-9DAE-CF5E-CEBF2F9B0FAB}"/>
          </ac:spMkLst>
        </pc:spChg>
      </pc:sldChg>
      <pc:sldChg chg="del">
        <pc:chgData name="Bart van Beusekom" userId="cce58229-8402-4bf0-84e6-67599d6a2b64" providerId="ADAL" clId="{0A91AD93-ADCE-42F7-9E8B-512D3B8E308C}" dt="2023-11-09T12:48:29.808" v="31" actId="47"/>
        <pc:sldMkLst>
          <pc:docMk/>
          <pc:sldMk cId="1286398678" sldId="323"/>
        </pc:sldMkLst>
      </pc:sldChg>
      <pc:sldChg chg="del">
        <pc:chgData name="Bart van Beusekom" userId="cce58229-8402-4bf0-84e6-67599d6a2b64" providerId="ADAL" clId="{0A91AD93-ADCE-42F7-9E8B-512D3B8E308C}" dt="2023-11-09T12:48:29.808" v="31" actId="47"/>
        <pc:sldMkLst>
          <pc:docMk/>
          <pc:sldMk cId="3019698756" sldId="324"/>
        </pc:sldMkLst>
      </pc:sldChg>
      <pc:sldChg chg="del">
        <pc:chgData name="Bart van Beusekom" userId="cce58229-8402-4bf0-84e6-67599d6a2b64" providerId="ADAL" clId="{0A91AD93-ADCE-42F7-9E8B-512D3B8E308C}" dt="2023-11-09T12:48:29.808" v="31" actId="47"/>
        <pc:sldMkLst>
          <pc:docMk/>
          <pc:sldMk cId="71638485" sldId="325"/>
        </pc:sldMkLst>
      </pc:sldChg>
      <pc:sldChg chg="addSp delSp modSp mod ord">
        <pc:chgData name="Bart van Beusekom" userId="cce58229-8402-4bf0-84e6-67599d6a2b64" providerId="ADAL" clId="{0A91AD93-ADCE-42F7-9E8B-512D3B8E308C}" dt="2023-11-09T13:53:54.482" v="2948"/>
        <pc:sldMkLst>
          <pc:docMk/>
          <pc:sldMk cId="1481597222" sldId="326"/>
        </pc:sldMkLst>
        <pc:spChg chg="mod">
          <ac:chgData name="Bart van Beusekom" userId="cce58229-8402-4bf0-84e6-67599d6a2b64" providerId="ADAL" clId="{0A91AD93-ADCE-42F7-9E8B-512D3B8E308C}" dt="2023-11-09T13:14:01.174" v="1386" actId="6549"/>
          <ac:spMkLst>
            <pc:docMk/>
            <pc:sldMk cId="1481597222" sldId="326"/>
            <ac:spMk id="4" creationId="{1AF3EA5F-8A56-033D-3469-5045E4DE24E3}"/>
          </ac:spMkLst>
        </pc:spChg>
        <pc:spChg chg="add del">
          <ac:chgData name="Bart van Beusekom" userId="cce58229-8402-4bf0-84e6-67599d6a2b64" providerId="ADAL" clId="{0A91AD93-ADCE-42F7-9E8B-512D3B8E308C}" dt="2023-11-09T13:49:01.573" v="2920" actId="22"/>
          <ac:spMkLst>
            <pc:docMk/>
            <pc:sldMk cId="1481597222" sldId="326"/>
            <ac:spMk id="6" creationId="{B8AA1060-0C03-50DB-29D2-3C8AC93BD58F}"/>
          </ac:spMkLst>
        </pc:spChg>
        <pc:spChg chg="add mod">
          <ac:chgData name="Bart van Beusekom" userId="cce58229-8402-4bf0-84e6-67599d6a2b64" providerId="ADAL" clId="{0A91AD93-ADCE-42F7-9E8B-512D3B8E308C}" dt="2023-11-09T13:49:29.041" v="2922"/>
          <ac:spMkLst>
            <pc:docMk/>
            <pc:sldMk cId="1481597222" sldId="326"/>
            <ac:spMk id="7" creationId="{5893BBB4-DF54-EFD7-8565-FE8E484ABADE}"/>
          </ac:spMkLst>
        </pc:spChg>
        <pc:picChg chg="add mod">
          <ac:chgData name="Bart van Beusekom" userId="cce58229-8402-4bf0-84e6-67599d6a2b64" providerId="ADAL" clId="{0A91AD93-ADCE-42F7-9E8B-512D3B8E308C}" dt="2023-11-09T13:53:54.482" v="2948"/>
          <ac:picMkLst>
            <pc:docMk/>
            <pc:sldMk cId="1481597222" sldId="326"/>
            <ac:picMk id="8" creationId="{799D1620-20CC-FF47-1ED6-82AFCB88B3DE}"/>
          </ac:picMkLst>
        </pc:picChg>
      </pc:sldChg>
      <pc:sldChg chg="del">
        <pc:chgData name="Bart van Beusekom" userId="cce58229-8402-4bf0-84e6-67599d6a2b64" providerId="ADAL" clId="{0A91AD93-ADCE-42F7-9E8B-512D3B8E308C}" dt="2023-11-09T13:43:49.178" v="2770" actId="47"/>
        <pc:sldMkLst>
          <pc:docMk/>
          <pc:sldMk cId="3694289063" sldId="328"/>
        </pc:sldMkLst>
      </pc:sldChg>
      <pc:sldChg chg="addSp delSp modSp mod ord">
        <pc:chgData name="Bart van Beusekom" userId="cce58229-8402-4bf0-84e6-67599d6a2b64" providerId="ADAL" clId="{0A91AD93-ADCE-42F7-9E8B-512D3B8E308C}" dt="2023-11-09T13:52:46.926" v="2944" actId="20577"/>
        <pc:sldMkLst>
          <pc:docMk/>
          <pc:sldMk cId="2847387893" sldId="329"/>
        </pc:sldMkLst>
        <pc:spChg chg="add mod">
          <ac:chgData name="Bart van Beusekom" userId="cce58229-8402-4bf0-84e6-67599d6a2b64" providerId="ADAL" clId="{0A91AD93-ADCE-42F7-9E8B-512D3B8E308C}" dt="2023-11-09T12:57:31.672" v="121" actId="1076"/>
          <ac:spMkLst>
            <pc:docMk/>
            <pc:sldMk cId="2847387893" sldId="329"/>
            <ac:spMk id="3" creationId="{3F3AB1B8-7929-6326-6C15-ECA333EDC265}"/>
          </ac:spMkLst>
        </pc:spChg>
        <pc:spChg chg="mod">
          <ac:chgData name="Bart van Beusekom" userId="cce58229-8402-4bf0-84e6-67599d6a2b64" providerId="ADAL" clId="{0A91AD93-ADCE-42F7-9E8B-512D3B8E308C}" dt="2023-11-09T12:57:08.991" v="120" actId="20577"/>
          <ac:spMkLst>
            <pc:docMk/>
            <pc:sldMk cId="2847387893" sldId="329"/>
            <ac:spMk id="4" creationId="{BEEB9372-2DA5-7FA9-2904-094192DBC40F}"/>
          </ac:spMkLst>
        </pc:spChg>
        <pc:spChg chg="add mod">
          <ac:chgData name="Bart van Beusekom" userId="cce58229-8402-4bf0-84e6-67599d6a2b64" providerId="ADAL" clId="{0A91AD93-ADCE-42F7-9E8B-512D3B8E308C}" dt="2023-11-09T12:59:01.574" v="160" actId="20577"/>
          <ac:spMkLst>
            <pc:docMk/>
            <pc:sldMk cId="2847387893" sldId="329"/>
            <ac:spMk id="10" creationId="{681FD5A4-01CC-B9F5-C2C6-68E703E781B6}"/>
          </ac:spMkLst>
        </pc:spChg>
        <pc:spChg chg="add mod">
          <ac:chgData name="Bart van Beusekom" userId="cce58229-8402-4bf0-84e6-67599d6a2b64" providerId="ADAL" clId="{0A91AD93-ADCE-42F7-9E8B-512D3B8E308C}" dt="2023-11-09T13:52:46.926" v="2944" actId="20577"/>
          <ac:spMkLst>
            <pc:docMk/>
            <pc:sldMk cId="2847387893" sldId="329"/>
            <ac:spMk id="11" creationId="{1BF7B1C1-A99C-7651-6EE6-B6CD8B5D0B73}"/>
          </ac:spMkLst>
        </pc:spChg>
        <pc:picChg chg="mod">
          <ac:chgData name="Bart van Beusekom" userId="cce58229-8402-4bf0-84e6-67599d6a2b64" providerId="ADAL" clId="{0A91AD93-ADCE-42F7-9E8B-512D3B8E308C}" dt="2023-11-09T12:57:31.672" v="121" actId="1076"/>
          <ac:picMkLst>
            <pc:docMk/>
            <pc:sldMk cId="2847387893" sldId="329"/>
            <ac:picMk id="6" creationId="{4A015D01-9109-93C5-CBAE-5CBE92EC17F3}"/>
          </ac:picMkLst>
        </pc:picChg>
        <pc:picChg chg="add mod">
          <ac:chgData name="Bart van Beusekom" userId="cce58229-8402-4bf0-84e6-67599d6a2b64" providerId="ADAL" clId="{0A91AD93-ADCE-42F7-9E8B-512D3B8E308C}" dt="2023-11-09T12:57:31.672" v="121" actId="1076"/>
          <ac:picMkLst>
            <pc:docMk/>
            <pc:sldMk cId="2847387893" sldId="329"/>
            <ac:picMk id="7" creationId="{A6C28CAD-2DC2-4CA3-B870-C5A4D9171BC0}"/>
          </ac:picMkLst>
        </pc:picChg>
        <pc:picChg chg="add del mod">
          <ac:chgData name="Bart van Beusekom" userId="cce58229-8402-4bf0-84e6-67599d6a2b64" providerId="ADAL" clId="{0A91AD93-ADCE-42F7-9E8B-512D3B8E308C}" dt="2023-11-09T12:55:14.905" v="59" actId="478"/>
          <ac:picMkLst>
            <pc:docMk/>
            <pc:sldMk cId="2847387893" sldId="329"/>
            <ac:picMk id="1026" creationId="{2EC7963B-FC55-E0F8-26CB-FEF175F8A997}"/>
          </ac:picMkLst>
        </pc:picChg>
        <pc:picChg chg="add mod">
          <ac:chgData name="Bart van Beusekom" userId="cce58229-8402-4bf0-84e6-67599d6a2b64" providerId="ADAL" clId="{0A91AD93-ADCE-42F7-9E8B-512D3B8E308C}" dt="2023-11-09T12:57:31.672" v="121" actId="1076"/>
          <ac:picMkLst>
            <pc:docMk/>
            <pc:sldMk cId="2847387893" sldId="329"/>
            <ac:picMk id="1028" creationId="{1EFFA54C-5325-095F-B005-EA20FE31C797}"/>
          </ac:picMkLst>
        </pc:picChg>
        <pc:picChg chg="add del">
          <ac:chgData name="Bart van Beusekom" userId="cce58229-8402-4bf0-84e6-67599d6a2b64" providerId="ADAL" clId="{0A91AD93-ADCE-42F7-9E8B-512D3B8E308C}" dt="2023-11-09T12:59:54.965" v="162"/>
          <ac:picMkLst>
            <pc:docMk/>
            <pc:sldMk cId="2847387893" sldId="329"/>
            <ac:picMk id="1030" creationId="{16F9A760-B336-A735-2A0E-FC853C626881}"/>
          </ac:picMkLst>
        </pc:picChg>
        <pc:cxnChg chg="add mod">
          <ac:chgData name="Bart van Beusekom" userId="cce58229-8402-4bf0-84e6-67599d6a2b64" providerId="ADAL" clId="{0A91AD93-ADCE-42F7-9E8B-512D3B8E308C}" dt="2023-11-09T12:57:31.672" v="121" actId="1076"/>
          <ac:cxnSpMkLst>
            <pc:docMk/>
            <pc:sldMk cId="2847387893" sldId="329"/>
            <ac:cxnSpMk id="9" creationId="{A3686190-7041-B6EE-4DCB-DF5FEAB9508C}"/>
          </ac:cxnSpMkLst>
        </pc:cxnChg>
      </pc:sldChg>
      <pc:sldChg chg="addSp delSp modSp new mod">
        <pc:chgData name="Bart van Beusekom" userId="cce58229-8402-4bf0-84e6-67599d6a2b64" providerId="ADAL" clId="{0A91AD93-ADCE-42F7-9E8B-512D3B8E308C}" dt="2023-11-09T13:53:10.555" v="2947"/>
        <pc:sldMkLst>
          <pc:docMk/>
          <pc:sldMk cId="1860895143" sldId="330"/>
        </pc:sldMkLst>
        <pc:spChg chg="mod">
          <ac:chgData name="Bart van Beusekom" userId="cce58229-8402-4bf0-84e6-67599d6a2b64" providerId="ADAL" clId="{0A91AD93-ADCE-42F7-9E8B-512D3B8E308C}" dt="2023-11-09T13:00:16.144" v="194" actId="20577"/>
          <ac:spMkLst>
            <pc:docMk/>
            <pc:sldMk cId="1860895143" sldId="330"/>
            <ac:spMk id="2" creationId="{085D7FF7-647C-783B-F57C-9AC1E4A0C55C}"/>
          </ac:spMkLst>
        </pc:spChg>
        <pc:spChg chg="del">
          <ac:chgData name="Bart van Beusekom" userId="cce58229-8402-4bf0-84e6-67599d6a2b64" providerId="ADAL" clId="{0A91AD93-ADCE-42F7-9E8B-512D3B8E308C}" dt="2023-11-09T13:03:53.878" v="719" actId="478"/>
          <ac:spMkLst>
            <pc:docMk/>
            <pc:sldMk cId="1860895143" sldId="330"/>
            <ac:spMk id="3" creationId="{CCC58AC1-FE4A-AAC3-AE26-48A8446F75A4}"/>
          </ac:spMkLst>
        </pc:spChg>
        <pc:spChg chg="mod">
          <ac:chgData name="Bart van Beusekom" userId="cce58229-8402-4bf0-84e6-67599d6a2b64" providerId="ADAL" clId="{0A91AD93-ADCE-42F7-9E8B-512D3B8E308C}" dt="2023-11-09T13:01:52.149" v="528" actId="20577"/>
          <ac:spMkLst>
            <pc:docMk/>
            <pc:sldMk cId="1860895143" sldId="330"/>
            <ac:spMk id="4" creationId="{DF227819-EB51-3BF6-A291-5B8FAB0FE5B7}"/>
          </ac:spMkLst>
        </pc:spChg>
        <pc:spChg chg="add mod">
          <ac:chgData name="Bart van Beusekom" userId="cce58229-8402-4bf0-84e6-67599d6a2b64" providerId="ADAL" clId="{0A91AD93-ADCE-42F7-9E8B-512D3B8E308C}" dt="2023-11-09T13:04:13.744" v="760" actId="20577"/>
          <ac:spMkLst>
            <pc:docMk/>
            <pc:sldMk cId="1860895143" sldId="330"/>
            <ac:spMk id="5" creationId="{09B78FA0-80BC-21D9-8893-4CF32278FF55}"/>
          </ac:spMkLst>
        </pc:spChg>
        <pc:spChg chg="add del mod">
          <ac:chgData name="Bart van Beusekom" userId="cce58229-8402-4bf0-84e6-67599d6a2b64" providerId="ADAL" clId="{0A91AD93-ADCE-42F7-9E8B-512D3B8E308C}" dt="2023-11-09T13:52:25.970" v="2932" actId="478"/>
          <ac:spMkLst>
            <pc:docMk/>
            <pc:sldMk cId="1860895143" sldId="330"/>
            <ac:spMk id="6" creationId="{79B1D8BB-93BB-2AC1-E643-C9DB8F09ADD6}"/>
          </ac:spMkLst>
        </pc:spChg>
        <pc:spChg chg="add del mod">
          <ac:chgData name="Bart van Beusekom" userId="cce58229-8402-4bf0-84e6-67599d6a2b64" providerId="ADAL" clId="{0A91AD93-ADCE-42F7-9E8B-512D3B8E308C}" dt="2023-11-09T13:53:10.555" v="2947"/>
          <ac:spMkLst>
            <pc:docMk/>
            <pc:sldMk cId="1860895143" sldId="330"/>
            <ac:spMk id="7" creationId="{BAAE12A6-7526-F7F9-19D4-6B8131647025}"/>
          </ac:spMkLst>
        </pc:spChg>
      </pc:sldChg>
      <pc:sldChg chg="addSp delSp modSp add mod">
        <pc:chgData name="Bart van Beusekom" userId="cce58229-8402-4bf0-84e6-67599d6a2b64" providerId="ADAL" clId="{0A91AD93-ADCE-42F7-9E8B-512D3B8E308C}" dt="2023-11-09T13:52:33.022" v="2934"/>
        <pc:sldMkLst>
          <pc:docMk/>
          <pc:sldMk cId="2693925372" sldId="331"/>
        </pc:sldMkLst>
        <pc:spChg chg="mod">
          <ac:chgData name="Bart van Beusekom" userId="cce58229-8402-4bf0-84e6-67599d6a2b64" providerId="ADAL" clId="{0A91AD93-ADCE-42F7-9E8B-512D3B8E308C}" dt="2023-11-09T13:06:28.305" v="1000" actId="20577"/>
          <ac:spMkLst>
            <pc:docMk/>
            <pc:sldMk cId="2693925372" sldId="331"/>
            <ac:spMk id="2" creationId="{085D7FF7-647C-783B-F57C-9AC1E4A0C55C}"/>
          </ac:spMkLst>
        </pc:spChg>
        <pc:spChg chg="mod">
          <ac:chgData name="Bart van Beusekom" userId="cce58229-8402-4bf0-84e6-67599d6a2b64" providerId="ADAL" clId="{0A91AD93-ADCE-42F7-9E8B-512D3B8E308C}" dt="2023-11-09T13:09:57.027" v="1374" actId="20577"/>
          <ac:spMkLst>
            <pc:docMk/>
            <pc:sldMk cId="2693925372" sldId="331"/>
            <ac:spMk id="4" creationId="{DF227819-EB51-3BF6-A291-5B8FAB0FE5B7}"/>
          </ac:spMkLst>
        </pc:spChg>
        <pc:spChg chg="del">
          <ac:chgData name="Bart van Beusekom" userId="cce58229-8402-4bf0-84e6-67599d6a2b64" providerId="ADAL" clId="{0A91AD93-ADCE-42F7-9E8B-512D3B8E308C}" dt="2023-11-09T13:11:28.350" v="1375" actId="478"/>
          <ac:spMkLst>
            <pc:docMk/>
            <pc:sldMk cId="2693925372" sldId="331"/>
            <ac:spMk id="5" creationId="{09B78FA0-80BC-21D9-8893-4CF32278FF55}"/>
          </ac:spMkLst>
        </pc:spChg>
        <pc:spChg chg="add del mod">
          <ac:chgData name="Bart van Beusekom" userId="cce58229-8402-4bf0-84e6-67599d6a2b64" providerId="ADAL" clId="{0A91AD93-ADCE-42F7-9E8B-512D3B8E308C}" dt="2023-11-09T13:52:29.348" v="2933" actId="478"/>
          <ac:spMkLst>
            <pc:docMk/>
            <pc:sldMk cId="2693925372" sldId="331"/>
            <ac:spMk id="11" creationId="{EF3B26E9-BFDE-6DA3-36E3-A5DFDB830549}"/>
          </ac:spMkLst>
        </pc:spChg>
        <pc:spChg chg="add mod">
          <ac:chgData name="Bart van Beusekom" userId="cce58229-8402-4bf0-84e6-67599d6a2b64" providerId="ADAL" clId="{0A91AD93-ADCE-42F7-9E8B-512D3B8E308C}" dt="2023-11-09T13:52:33.022" v="2934"/>
          <ac:spMkLst>
            <pc:docMk/>
            <pc:sldMk cId="2693925372" sldId="331"/>
            <ac:spMk id="12" creationId="{70F660CA-EE2C-B126-7FAE-EC7D09FD16A8}"/>
          </ac:spMkLst>
        </pc:spChg>
        <pc:picChg chg="add mod">
          <ac:chgData name="Bart van Beusekom" userId="cce58229-8402-4bf0-84e6-67599d6a2b64" providerId="ADAL" clId="{0A91AD93-ADCE-42F7-9E8B-512D3B8E308C}" dt="2023-11-09T13:12:11.580" v="1377" actId="1076"/>
          <ac:picMkLst>
            <pc:docMk/>
            <pc:sldMk cId="2693925372" sldId="331"/>
            <ac:picMk id="6" creationId="{9BD98363-4CEC-E547-EDD1-994E22E6B48A}"/>
          </ac:picMkLst>
        </pc:picChg>
        <pc:picChg chg="add mod">
          <ac:chgData name="Bart van Beusekom" userId="cce58229-8402-4bf0-84e6-67599d6a2b64" providerId="ADAL" clId="{0A91AD93-ADCE-42F7-9E8B-512D3B8E308C}" dt="2023-11-09T13:13:28.608" v="1381" actId="1076"/>
          <ac:picMkLst>
            <pc:docMk/>
            <pc:sldMk cId="2693925372" sldId="331"/>
            <ac:picMk id="10" creationId="{39FCD47D-EE4F-490A-E2AE-58AF9D81960A}"/>
          </ac:picMkLst>
        </pc:picChg>
        <pc:cxnChg chg="add mod">
          <ac:chgData name="Bart van Beusekom" userId="cce58229-8402-4bf0-84e6-67599d6a2b64" providerId="ADAL" clId="{0A91AD93-ADCE-42F7-9E8B-512D3B8E308C}" dt="2023-11-09T13:12:45.482" v="1379" actId="1582"/>
          <ac:cxnSpMkLst>
            <pc:docMk/>
            <pc:sldMk cId="2693925372" sldId="331"/>
            <ac:cxnSpMk id="8" creationId="{0FEC76E8-9F06-296A-39F2-44F82604A2D7}"/>
          </ac:cxnSpMkLst>
        </pc:cxnChg>
      </pc:sldChg>
      <pc:sldChg chg="addSp delSp modSp add mod ord">
        <pc:chgData name="Bart van Beusekom" userId="cce58229-8402-4bf0-84e6-67599d6a2b64" providerId="ADAL" clId="{0A91AD93-ADCE-42F7-9E8B-512D3B8E308C}" dt="2023-11-09T13:51:21.630" v="2924"/>
        <pc:sldMkLst>
          <pc:docMk/>
          <pc:sldMk cId="1514226510" sldId="332"/>
        </pc:sldMkLst>
        <pc:spChg chg="add mod">
          <ac:chgData name="Bart van Beusekom" userId="cce58229-8402-4bf0-84e6-67599d6a2b64" providerId="ADAL" clId="{0A91AD93-ADCE-42F7-9E8B-512D3B8E308C}" dt="2023-11-09T13:26:06.930" v="1721" actId="1076"/>
          <ac:spMkLst>
            <pc:docMk/>
            <pc:sldMk cId="1514226510" sldId="332"/>
            <ac:spMk id="3" creationId="{6AA869A1-2721-5BBE-BDD4-2F798361E3D1}"/>
          </ac:spMkLst>
        </pc:spChg>
        <pc:spChg chg="add mod">
          <ac:chgData name="Bart van Beusekom" userId="cce58229-8402-4bf0-84e6-67599d6a2b64" providerId="ADAL" clId="{0A91AD93-ADCE-42F7-9E8B-512D3B8E308C}" dt="2023-11-09T13:51:21.630" v="2924"/>
          <ac:spMkLst>
            <pc:docMk/>
            <pc:sldMk cId="1514226510" sldId="332"/>
            <ac:spMk id="4" creationId="{57A5E659-69E2-4383-BC90-6E672B434016}"/>
          </ac:spMkLst>
        </pc:spChg>
        <pc:spChg chg="mod">
          <ac:chgData name="Bart van Beusekom" userId="cce58229-8402-4bf0-84e6-67599d6a2b64" providerId="ADAL" clId="{0A91AD93-ADCE-42F7-9E8B-512D3B8E308C}" dt="2023-11-09T13:23:35.962" v="1583" actId="20577"/>
          <ac:spMkLst>
            <pc:docMk/>
            <pc:sldMk cId="1514226510" sldId="332"/>
            <ac:spMk id="32" creationId="{9F0D7ACA-130D-F385-4575-18837ECCE033}"/>
          </ac:spMkLst>
        </pc:spChg>
        <pc:spChg chg="mod">
          <ac:chgData name="Bart van Beusekom" userId="cce58229-8402-4bf0-84e6-67599d6a2b64" providerId="ADAL" clId="{0A91AD93-ADCE-42F7-9E8B-512D3B8E308C}" dt="2023-11-09T13:25:43.293" v="1696" actId="14100"/>
          <ac:spMkLst>
            <pc:docMk/>
            <pc:sldMk cId="1514226510" sldId="332"/>
            <ac:spMk id="36" creationId="{8BB4068E-043F-F689-0A09-0B594C83578C}"/>
          </ac:spMkLst>
        </pc:spChg>
        <pc:picChg chg="del">
          <ac:chgData name="Bart van Beusekom" userId="cce58229-8402-4bf0-84e6-67599d6a2b64" providerId="ADAL" clId="{0A91AD93-ADCE-42F7-9E8B-512D3B8E308C}" dt="2023-11-09T13:23:55.166" v="1598" actId="478"/>
          <ac:picMkLst>
            <pc:docMk/>
            <pc:sldMk cId="1514226510" sldId="332"/>
            <ac:picMk id="2" creationId="{F684B325-2AF8-0FA8-ED86-F0129DF88B74}"/>
          </ac:picMkLst>
        </pc:picChg>
        <pc:picChg chg="del">
          <ac:chgData name="Bart van Beusekom" userId="cce58229-8402-4bf0-84e6-67599d6a2b64" providerId="ADAL" clId="{0A91AD93-ADCE-42F7-9E8B-512D3B8E308C}" dt="2023-11-09T13:23:56.880" v="1601" actId="478"/>
          <ac:picMkLst>
            <pc:docMk/>
            <pc:sldMk cId="1514226510" sldId="332"/>
            <ac:picMk id="5" creationId="{9BB2A736-C2CF-2CB9-E90C-D6794D2FDD0F}"/>
          </ac:picMkLst>
        </pc:picChg>
        <pc:picChg chg="del">
          <ac:chgData name="Bart van Beusekom" userId="cce58229-8402-4bf0-84e6-67599d6a2b64" providerId="ADAL" clId="{0A91AD93-ADCE-42F7-9E8B-512D3B8E308C}" dt="2023-11-09T13:23:55.845" v="1599" actId="478"/>
          <ac:picMkLst>
            <pc:docMk/>
            <pc:sldMk cId="1514226510" sldId="332"/>
            <ac:picMk id="6" creationId="{DAEE2E12-45F1-1932-71E6-8D743CBFE542}"/>
          </ac:picMkLst>
        </pc:picChg>
        <pc:picChg chg="del">
          <ac:chgData name="Bart van Beusekom" userId="cce58229-8402-4bf0-84e6-67599d6a2b64" providerId="ADAL" clId="{0A91AD93-ADCE-42F7-9E8B-512D3B8E308C}" dt="2023-11-09T13:23:56.334" v="1600" actId="478"/>
          <ac:picMkLst>
            <pc:docMk/>
            <pc:sldMk cId="1514226510" sldId="332"/>
            <ac:picMk id="7" creationId="{4CE54AA2-21EB-B0B9-CF6A-0092704B5410}"/>
          </ac:picMkLst>
        </pc:picChg>
      </pc:sldChg>
      <pc:sldChg chg="addSp modSp add mod">
        <pc:chgData name="Bart van Beusekom" userId="cce58229-8402-4bf0-84e6-67599d6a2b64" providerId="ADAL" clId="{0A91AD93-ADCE-42F7-9E8B-512D3B8E308C}" dt="2023-11-09T13:51:20.717" v="2923"/>
        <pc:sldMkLst>
          <pc:docMk/>
          <pc:sldMk cId="1269467266" sldId="333"/>
        </pc:sldMkLst>
        <pc:spChg chg="add mod">
          <ac:chgData name="Bart van Beusekom" userId="cce58229-8402-4bf0-84e6-67599d6a2b64" providerId="ADAL" clId="{0A91AD93-ADCE-42F7-9E8B-512D3B8E308C}" dt="2023-11-09T13:51:20.717" v="2923"/>
          <ac:spMkLst>
            <pc:docMk/>
            <pc:sldMk cId="1269467266" sldId="333"/>
            <ac:spMk id="2" creationId="{72B43A1E-3D36-37A0-1A20-3AC91F8F442D}"/>
          </ac:spMkLst>
        </pc:spChg>
        <pc:spChg chg="mod">
          <ac:chgData name="Bart van Beusekom" userId="cce58229-8402-4bf0-84e6-67599d6a2b64" providerId="ADAL" clId="{0A91AD93-ADCE-42F7-9E8B-512D3B8E308C}" dt="2023-11-09T13:30:22.260" v="2028" actId="6549"/>
          <ac:spMkLst>
            <pc:docMk/>
            <pc:sldMk cId="1269467266" sldId="333"/>
            <ac:spMk id="3" creationId="{6AA869A1-2721-5BBE-BDD4-2F798361E3D1}"/>
          </ac:spMkLst>
        </pc:spChg>
        <pc:spChg chg="mod">
          <ac:chgData name="Bart van Beusekom" userId="cce58229-8402-4bf0-84e6-67599d6a2b64" providerId="ADAL" clId="{0A91AD93-ADCE-42F7-9E8B-512D3B8E308C}" dt="2023-11-09T13:27:09.866" v="1743" actId="20577"/>
          <ac:spMkLst>
            <pc:docMk/>
            <pc:sldMk cId="1269467266" sldId="333"/>
            <ac:spMk id="32" creationId="{9F0D7ACA-130D-F385-4575-18837ECCE033}"/>
          </ac:spMkLst>
        </pc:spChg>
        <pc:spChg chg="mod">
          <ac:chgData name="Bart van Beusekom" userId="cce58229-8402-4bf0-84e6-67599d6a2b64" providerId="ADAL" clId="{0A91AD93-ADCE-42F7-9E8B-512D3B8E308C}" dt="2023-11-09T13:30:05.818" v="2021" actId="14100"/>
          <ac:spMkLst>
            <pc:docMk/>
            <pc:sldMk cId="1269467266" sldId="333"/>
            <ac:spMk id="36" creationId="{8BB4068E-043F-F689-0A09-0B594C83578C}"/>
          </ac:spMkLst>
        </pc:spChg>
      </pc:sldChg>
      <pc:sldChg chg="addSp delSp modSp add mod ord">
        <pc:chgData name="Bart van Beusekom" userId="cce58229-8402-4bf0-84e6-67599d6a2b64" providerId="ADAL" clId="{0A91AD93-ADCE-42F7-9E8B-512D3B8E308C}" dt="2023-11-09T13:46:51.251" v="2916"/>
        <pc:sldMkLst>
          <pc:docMk/>
          <pc:sldMk cId="3479414177" sldId="334"/>
        </pc:sldMkLst>
        <pc:spChg chg="add mod">
          <ac:chgData name="Bart van Beusekom" userId="cce58229-8402-4bf0-84e6-67599d6a2b64" providerId="ADAL" clId="{0A91AD93-ADCE-42F7-9E8B-512D3B8E308C}" dt="2023-11-09T13:46:51.251" v="2916"/>
          <ac:spMkLst>
            <pc:docMk/>
            <pc:sldMk cId="3479414177" sldId="334"/>
            <ac:spMk id="2" creationId="{69324730-D1F1-17FA-A8D9-4931E117BF1D}"/>
          </ac:spMkLst>
        </pc:spChg>
        <pc:spChg chg="del">
          <ac:chgData name="Bart van Beusekom" userId="cce58229-8402-4bf0-84e6-67599d6a2b64" providerId="ADAL" clId="{0A91AD93-ADCE-42F7-9E8B-512D3B8E308C}" dt="2023-11-09T13:31:19.172" v="2046" actId="478"/>
          <ac:spMkLst>
            <pc:docMk/>
            <pc:sldMk cId="3479414177" sldId="334"/>
            <ac:spMk id="3" creationId="{6AA869A1-2721-5BBE-BDD4-2F798361E3D1}"/>
          </ac:spMkLst>
        </pc:spChg>
        <pc:spChg chg="mod">
          <ac:chgData name="Bart van Beusekom" userId="cce58229-8402-4bf0-84e6-67599d6a2b64" providerId="ADAL" clId="{0A91AD93-ADCE-42F7-9E8B-512D3B8E308C}" dt="2023-11-09T13:31:15.047" v="2045" actId="20577"/>
          <ac:spMkLst>
            <pc:docMk/>
            <pc:sldMk cId="3479414177" sldId="334"/>
            <ac:spMk id="32" creationId="{9F0D7ACA-130D-F385-4575-18837ECCE033}"/>
          </ac:spMkLst>
        </pc:spChg>
        <pc:spChg chg="mod">
          <ac:chgData name="Bart van Beusekom" userId="cce58229-8402-4bf0-84e6-67599d6a2b64" providerId="ADAL" clId="{0A91AD93-ADCE-42F7-9E8B-512D3B8E308C}" dt="2023-11-09T13:40:31.537" v="2442" actId="20577"/>
          <ac:spMkLst>
            <pc:docMk/>
            <pc:sldMk cId="3479414177" sldId="334"/>
            <ac:spMk id="36" creationId="{8BB4068E-043F-F689-0A09-0B594C83578C}"/>
          </ac:spMkLst>
        </pc:spChg>
      </pc:sldChg>
      <pc:sldChg chg="addSp delSp modSp add mod">
        <pc:chgData name="Bart van Beusekom" userId="cce58229-8402-4bf0-84e6-67599d6a2b64" providerId="ADAL" clId="{0A91AD93-ADCE-42F7-9E8B-512D3B8E308C}" dt="2023-11-09T13:46:48.192" v="2915"/>
        <pc:sldMkLst>
          <pc:docMk/>
          <pc:sldMk cId="2074647931" sldId="335"/>
        </pc:sldMkLst>
        <pc:spChg chg="add mod">
          <ac:chgData name="Bart van Beusekom" userId="cce58229-8402-4bf0-84e6-67599d6a2b64" providerId="ADAL" clId="{0A91AD93-ADCE-42F7-9E8B-512D3B8E308C}" dt="2023-11-09T13:46:48.192" v="2915"/>
          <ac:spMkLst>
            <pc:docMk/>
            <pc:sldMk cId="2074647931" sldId="335"/>
            <ac:spMk id="2" creationId="{B4606F4A-65C3-1FF5-5E17-9E2850E58E79}"/>
          </ac:spMkLst>
        </pc:spChg>
        <pc:spChg chg="del">
          <ac:chgData name="Bart van Beusekom" userId="cce58229-8402-4bf0-84e6-67599d6a2b64" providerId="ADAL" clId="{0A91AD93-ADCE-42F7-9E8B-512D3B8E308C}" dt="2023-11-09T13:41:15.259" v="2444" actId="478"/>
          <ac:spMkLst>
            <pc:docMk/>
            <pc:sldMk cId="2074647931" sldId="335"/>
            <ac:spMk id="3" creationId="{6AA869A1-2721-5BBE-BDD4-2F798361E3D1}"/>
          </ac:spMkLst>
        </pc:spChg>
        <pc:spChg chg="mod">
          <ac:chgData name="Bart van Beusekom" userId="cce58229-8402-4bf0-84e6-67599d6a2b64" providerId="ADAL" clId="{0A91AD93-ADCE-42F7-9E8B-512D3B8E308C}" dt="2023-11-09T13:41:35.490" v="2478" actId="20577"/>
          <ac:spMkLst>
            <pc:docMk/>
            <pc:sldMk cId="2074647931" sldId="335"/>
            <ac:spMk id="32" creationId="{9F0D7ACA-130D-F385-4575-18837ECCE033}"/>
          </ac:spMkLst>
        </pc:spChg>
        <pc:spChg chg="mod">
          <ac:chgData name="Bart van Beusekom" userId="cce58229-8402-4bf0-84e6-67599d6a2b64" providerId="ADAL" clId="{0A91AD93-ADCE-42F7-9E8B-512D3B8E308C}" dt="2023-11-09T13:46:10.009" v="2914" actId="14100"/>
          <ac:spMkLst>
            <pc:docMk/>
            <pc:sldMk cId="2074647931" sldId="335"/>
            <ac:spMk id="36" creationId="{8BB4068E-043F-F689-0A09-0B594C83578C}"/>
          </ac:spMkLst>
        </pc:spChg>
      </pc:sldChg>
      <pc:sldChg chg="modSp mod">
        <pc:chgData name="Bart van Beusekom" userId="cce58229-8402-4bf0-84e6-67599d6a2b64" providerId="ADAL" clId="{0A91AD93-ADCE-42F7-9E8B-512D3B8E308C}" dt="2023-11-15T13:58:56.704" v="2989" actId="20577"/>
        <pc:sldMkLst>
          <pc:docMk/>
          <pc:sldMk cId="417421192" sldId="336"/>
        </pc:sldMkLst>
        <pc:spChg chg="mod">
          <ac:chgData name="Bart van Beusekom" userId="cce58229-8402-4bf0-84e6-67599d6a2b64" providerId="ADAL" clId="{0A91AD93-ADCE-42F7-9E8B-512D3B8E308C}" dt="2023-11-15T13:58:56.704" v="2989" actId="20577"/>
          <ac:spMkLst>
            <pc:docMk/>
            <pc:sldMk cId="417421192" sldId="336"/>
            <ac:spMk id="4" creationId="{A4350661-D641-BD0C-454D-8160CBA886CF}"/>
          </ac:spMkLst>
        </pc:spChg>
      </pc:sldChg>
      <pc:sldChg chg="add">
        <pc:chgData name="Bart van Beusekom" userId="cce58229-8402-4bf0-84e6-67599d6a2b64" providerId="ADAL" clId="{0A91AD93-ADCE-42F7-9E8B-512D3B8E308C}" dt="2023-11-16T08:59:40.750" v="2990"/>
        <pc:sldMkLst>
          <pc:docMk/>
          <pc:sldMk cId="3752311231" sldId="337"/>
        </pc:sldMkLst>
      </pc:sldChg>
    </pc:docChg>
  </pc:docChgLst>
  <pc:docChgLst>
    <pc:chgData name="Bart van Beusekom" userId="cce58229-8402-4bf0-84e6-67599d6a2b64" providerId="ADAL" clId="{B942FB1A-0B45-4218-B9D8-3B3626044FE6}"/>
    <pc:docChg chg="undo custSel addSld modSld sldOrd">
      <pc:chgData name="Bart van Beusekom" userId="cce58229-8402-4bf0-84e6-67599d6a2b64" providerId="ADAL" clId="{B942FB1A-0B45-4218-B9D8-3B3626044FE6}" dt="2024-03-20T15:43:18.316" v="2002" actId="20577"/>
      <pc:docMkLst>
        <pc:docMk/>
      </pc:docMkLst>
      <pc:sldChg chg="modSp mod">
        <pc:chgData name="Bart van Beusekom" userId="cce58229-8402-4bf0-84e6-67599d6a2b64" providerId="ADAL" clId="{B942FB1A-0B45-4218-B9D8-3B3626044FE6}" dt="2024-03-14T09:55:52.906" v="395" actId="20577"/>
        <pc:sldMkLst>
          <pc:docMk/>
          <pc:sldMk cId="2322495871" sldId="258"/>
        </pc:sldMkLst>
        <pc:spChg chg="mod">
          <ac:chgData name="Bart van Beusekom" userId="cce58229-8402-4bf0-84e6-67599d6a2b64" providerId="ADAL" clId="{B942FB1A-0B45-4218-B9D8-3B3626044FE6}" dt="2024-03-14T09:55:52.906" v="395" actId="20577"/>
          <ac:spMkLst>
            <pc:docMk/>
            <pc:sldMk cId="2322495871" sldId="258"/>
            <ac:spMk id="36" creationId="{8BB4068E-043F-F689-0A09-0B594C83578C}"/>
          </ac:spMkLst>
        </pc:spChg>
      </pc:sldChg>
      <pc:sldChg chg="modSp mod">
        <pc:chgData name="Bart van Beusekom" userId="cce58229-8402-4bf0-84e6-67599d6a2b64" providerId="ADAL" clId="{B942FB1A-0B45-4218-B9D8-3B3626044FE6}" dt="2024-03-20T15:42:21.514" v="1998" actId="20577"/>
        <pc:sldMkLst>
          <pc:docMk/>
          <pc:sldMk cId="1762603903" sldId="267"/>
        </pc:sldMkLst>
        <pc:spChg chg="mod">
          <ac:chgData name="Bart van Beusekom" userId="cce58229-8402-4bf0-84e6-67599d6a2b64" providerId="ADAL" clId="{B942FB1A-0B45-4218-B9D8-3B3626044FE6}" dt="2024-03-20T15:42:21.514" v="1998" actId="20577"/>
          <ac:spMkLst>
            <pc:docMk/>
            <pc:sldMk cId="1762603903" sldId="267"/>
            <ac:spMk id="3" creationId="{6A84EAAC-8FCA-421A-9FC6-2F05520921CF}"/>
          </ac:spMkLst>
        </pc:spChg>
      </pc:sldChg>
      <pc:sldChg chg="modSp mod">
        <pc:chgData name="Bart van Beusekom" userId="cce58229-8402-4bf0-84e6-67599d6a2b64" providerId="ADAL" clId="{B942FB1A-0B45-4218-B9D8-3B3626044FE6}" dt="2024-03-20T15:43:18.316" v="2002" actId="20577"/>
        <pc:sldMkLst>
          <pc:docMk/>
          <pc:sldMk cId="1325662374" sldId="270"/>
        </pc:sldMkLst>
        <pc:spChg chg="mod">
          <ac:chgData name="Bart van Beusekom" userId="cce58229-8402-4bf0-84e6-67599d6a2b64" providerId="ADAL" clId="{B942FB1A-0B45-4218-B9D8-3B3626044FE6}" dt="2024-03-20T15:43:15.510" v="2000" actId="20577"/>
          <ac:spMkLst>
            <pc:docMk/>
            <pc:sldMk cId="1325662374" sldId="270"/>
            <ac:spMk id="2" creationId="{D21B2226-E9BF-4627-BE69-ECABB17FA2EC}"/>
          </ac:spMkLst>
        </pc:spChg>
        <pc:spChg chg="mod">
          <ac:chgData name="Bart van Beusekom" userId="cce58229-8402-4bf0-84e6-67599d6a2b64" providerId="ADAL" clId="{B942FB1A-0B45-4218-B9D8-3B3626044FE6}" dt="2024-03-14T09:51:16.137" v="216" actId="20577"/>
          <ac:spMkLst>
            <pc:docMk/>
            <pc:sldMk cId="1325662374" sldId="270"/>
            <ac:spMk id="4" creationId="{F10034A1-0374-1558-51EE-9521C13FDDC4}"/>
          </ac:spMkLst>
        </pc:spChg>
        <pc:spChg chg="mod">
          <ac:chgData name="Bart van Beusekom" userId="cce58229-8402-4bf0-84e6-67599d6a2b64" providerId="ADAL" clId="{B942FB1A-0B45-4218-B9D8-3B3626044FE6}" dt="2024-03-20T15:43:18.316" v="2002" actId="20577"/>
          <ac:spMkLst>
            <pc:docMk/>
            <pc:sldMk cId="1325662374" sldId="270"/>
            <ac:spMk id="6" creationId="{1F7A2BB1-A289-4804-ADC3-92C1DDF03CB1}"/>
          </ac:spMkLst>
        </pc:spChg>
        <pc:spChg chg="mod">
          <ac:chgData name="Bart van Beusekom" userId="cce58229-8402-4bf0-84e6-67599d6a2b64" providerId="ADAL" clId="{B942FB1A-0B45-4218-B9D8-3B3626044FE6}" dt="2024-03-18T09:26:38.443" v="1980" actId="20577"/>
          <ac:spMkLst>
            <pc:docMk/>
            <pc:sldMk cId="1325662374" sldId="270"/>
            <ac:spMk id="7" creationId="{692A2BC3-40E9-454E-A5B8-09AA2A7162BC}"/>
          </ac:spMkLst>
        </pc:spChg>
      </pc:sldChg>
      <pc:sldChg chg="modSp mod ord">
        <pc:chgData name="Bart van Beusekom" userId="cce58229-8402-4bf0-84e6-67599d6a2b64" providerId="ADAL" clId="{B942FB1A-0B45-4218-B9D8-3B3626044FE6}" dt="2024-03-14T13:55:19.624" v="1961" actId="20577"/>
        <pc:sldMkLst>
          <pc:docMk/>
          <pc:sldMk cId="4208828956" sldId="297"/>
        </pc:sldMkLst>
        <pc:spChg chg="mod">
          <ac:chgData name="Bart van Beusekom" userId="cce58229-8402-4bf0-84e6-67599d6a2b64" providerId="ADAL" clId="{B942FB1A-0B45-4218-B9D8-3B3626044FE6}" dt="2024-03-14T13:55:19.624" v="1961" actId="20577"/>
          <ac:spMkLst>
            <pc:docMk/>
            <pc:sldMk cId="4208828956" sldId="297"/>
            <ac:spMk id="36" creationId="{8BB4068E-043F-F689-0A09-0B594C83578C}"/>
          </ac:spMkLst>
        </pc:spChg>
      </pc:sldChg>
      <pc:sldChg chg="modSp mod ord">
        <pc:chgData name="Bart van Beusekom" userId="cce58229-8402-4bf0-84e6-67599d6a2b64" providerId="ADAL" clId="{B942FB1A-0B45-4218-B9D8-3B3626044FE6}" dt="2024-03-14T09:55:28.178" v="391" actId="6549"/>
        <pc:sldMkLst>
          <pc:docMk/>
          <pc:sldMk cId="2859483752" sldId="315"/>
        </pc:sldMkLst>
        <pc:spChg chg="mod">
          <ac:chgData name="Bart van Beusekom" userId="cce58229-8402-4bf0-84e6-67599d6a2b64" providerId="ADAL" clId="{B942FB1A-0B45-4218-B9D8-3B3626044FE6}" dt="2024-03-14T09:55:28.178" v="391" actId="6549"/>
          <ac:spMkLst>
            <pc:docMk/>
            <pc:sldMk cId="2859483752" sldId="315"/>
            <ac:spMk id="36" creationId="{8BB4068E-043F-F689-0A09-0B594C83578C}"/>
          </ac:spMkLst>
        </pc:spChg>
      </pc:sldChg>
      <pc:sldChg chg="modSp mod ord">
        <pc:chgData name="Bart van Beusekom" userId="cce58229-8402-4bf0-84e6-67599d6a2b64" providerId="ADAL" clId="{B942FB1A-0B45-4218-B9D8-3B3626044FE6}" dt="2024-03-14T13:50:54.907" v="1847"/>
        <pc:sldMkLst>
          <pc:docMk/>
          <pc:sldMk cId="1481597222" sldId="326"/>
        </pc:sldMkLst>
        <pc:spChg chg="mod">
          <ac:chgData name="Bart van Beusekom" userId="cce58229-8402-4bf0-84e6-67599d6a2b64" providerId="ADAL" clId="{B942FB1A-0B45-4218-B9D8-3B3626044FE6}" dt="2024-03-14T12:36:50.885" v="977" actId="5793"/>
          <ac:spMkLst>
            <pc:docMk/>
            <pc:sldMk cId="1481597222" sldId="326"/>
            <ac:spMk id="4" creationId="{1AF3EA5F-8A56-033D-3469-5045E4DE24E3}"/>
          </ac:spMkLst>
        </pc:spChg>
      </pc:sldChg>
      <pc:sldChg chg="ord">
        <pc:chgData name="Bart van Beusekom" userId="cce58229-8402-4bf0-84e6-67599d6a2b64" providerId="ADAL" clId="{B942FB1A-0B45-4218-B9D8-3B3626044FE6}" dt="2024-03-14T09:54:20.263" v="364"/>
        <pc:sldMkLst>
          <pc:docMk/>
          <pc:sldMk cId="1514226510" sldId="332"/>
        </pc:sldMkLst>
      </pc:sldChg>
      <pc:sldChg chg="delSp modSp mod ord">
        <pc:chgData name="Bart van Beusekom" userId="cce58229-8402-4bf0-84e6-67599d6a2b64" providerId="ADAL" clId="{B942FB1A-0B45-4218-B9D8-3B3626044FE6}" dt="2024-03-18T09:27:22.273" v="1990"/>
        <pc:sldMkLst>
          <pc:docMk/>
          <pc:sldMk cId="1269467266" sldId="333"/>
        </pc:sldMkLst>
        <pc:spChg chg="del mod">
          <ac:chgData name="Bart van Beusekom" userId="cce58229-8402-4bf0-84e6-67599d6a2b64" providerId="ADAL" clId="{B942FB1A-0B45-4218-B9D8-3B3626044FE6}" dt="2024-03-18T09:27:22.273" v="1990"/>
          <ac:spMkLst>
            <pc:docMk/>
            <pc:sldMk cId="1269467266" sldId="333"/>
            <ac:spMk id="2" creationId="{72B43A1E-3D36-37A0-1A20-3AC91F8F442D}"/>
          </ac:spMkLst>
        </pc:spChg>
        <pc:spChg chg="mod">
          <ac:chgData name="Bart van Beusekom" userId="cce58229-8402-4bf0-84e6-67599d6a2b64" providerId="ADAL" clId="{B942FB1A-0B45-4218-B9D8-3B3626044FE6}" dt="2024-03-18T09:26:57.973" v="1982" actId="20577"/>
          <ac:spMkLst>
            <pc:docMk/>
            <pc:sldMk cId="1269467266" sldId="333"/>
            <ac:spMk id="32" creationId="{9F0D7ACA-130D-F385-4575-18837ECCE033}"/>
          </ac:spMkLst>
        </pc:spChg>
        <pc:spChg chg="mod">
          <ac:chgData name="Bart van Beusekom" userId="cce58229-8402-4bf0-84e6-67599d6a2b64" providerId="ADAL" clId="{B942FB1A-0B45-4218-B9D8-3B3626044FE6}" dt="2024-03-18T09:27:14.858" v="1985" actId="20577"/>
          <ac:spMkLst>
            <pc:docMk/>
            <pc:sldMk cId="1269467266" sldId="333"/>
            <ac:spMk id="36" creationId="{8BB4068E-043F-F689-0A09-0B594C83578C}"/>
          </ac:spMkLst>
        </pc:spChg>
      </pc:sldChg>
      <pc:sldChg chg="modSp mod">
        <pc:chgData name="Bart van Beusekom" userId="cce58229-8402-4bf0-84e6-67599d6a2b64" providerId="ADAL" clId="{B942FB1A-0B45-4218-B9D8-3B3626044FE6}" dt="2024-03-14T13:37:58.152" v="1814" actId="20577"/>
        <pc:sldMkLst>
          <pc:docMk/>
          <pc:sldMk cId="3479414177" sldId="334"/>
        </pc:sldMkLst>
        <pc:spChg chg="mod">
          <ac:chgData name="Bart van Beusekom" userId="cce58229-8402-4bf0-84e6-67599d6a2b64" providerId="ADAL" clId="{B942FB1A-0B45-4218-B9D8-3B3626044FE6}" dt="2024-03-14T13:37:58.152" v="1814" actId="20577"/>
          <ac:spMkLst>
            <pc:docMk/>
            <pc:sldMk cId="3479414177" sldId="334"/>
            <ac:spMk id="36" creationId="{8BB4068E-043F-F689-0A09-0B594C83578C}"/>
          </ac:spMkLst>
        </pc:spChg>
      </pc:sldChg>
      <pc:sldChg chg="addSp modSp mod ord">
        <pc:chgData name="Bart van Beusekom" userId="cce58229-8402-4bf0-84e6-67599d6a2b64" providerId="ADAL" clId="{B942FB1A-0B45-4218-B9D8-3B3626044FE6}" dt="2024-03-14T13:56:06.112" v="1965" actId="1076"/>
        <pc:sldMkLst>
          <pc:docMk/>
          <pc:sldMk cId="2074647931" sldId="335"/>
        </pc:sldMkLst>
        <pc:spChg chg="mod">
          <ac:chgData name="Bart van Beusekom" userId="cce58229-8402-4bf0-84e6-67599d6a2b64" providerId="ADAL" clId="{B942FB1A-0B45-4218-B9D8-3B3626044FE6}" dt="2024-03-14T09:58:13.914" v="494" actId="20577"/>
          <ac:spMkLst>
            <pc:docMk/>
            <pc:sldMk cId="2074647931" sldId="335"/>
            <ac:spMk id="36" creationId="{8BB4068E-043F-F689-0A09-0B594C83578C}"/>
          </ac:spMkLst>
        </pc:spChg>
        <pc:picChg chg="add mod">
          <ac:chgData name="Bart van Beusekom" userId="cce58229-8402-4bf0-84e6-67599d6a2b64" providerId="ADAL" clId="{B942FB1A-0B45-4218-B9D8-3B3626044FE6}" dt="2024-03-14T13:56:06.112" v="1965" actId="1076"/>
          <ac:picMkLst>
            <pc:docMk/>
            <pc:sldMk cId="2074647931" sldId="335"/>
            <ac:picMk id="4" creationId="{C6A704D4-57B4-3D54-C802-2D141944D4C5}"/>
          </ac:picMkLst>
        </pc:picChg>
      </pc:sldChg>
      <pc:sldChg chg="modSp mod">
        <pc:chgData name="Bart van Beusekom" userId="cce58229-8402-4bf0-84e6-67599d6a2b64" providerId="ADAL" clId="{B942FB1A-0B45-4218-B9D8-3B3626044FE6}" dt="2024-03-14T09:56:08.179" v="396" actId="6549"/>
        <pc:sldMkLst>
          <pc:docMk/>
          <pc:sldMk cId="3752311231" sldId="337"/>
        </pc:sldMkLst>
        <pc:spChg chg="mod">
          <ac:chgData name="Bart van Beusekom" userId="cce58229-8402-4bf0-84e6-67599d6a2b64" providerId="ADAL" clId="{B942FB1A-0B45-4218-B9D8-3B3626044FE6}" dt="2024-03-14T09:56:08.179" v="396" actId="6549"/>
          <ac:spMkLst>
            <pc:docMk/>
            <pc:sldMk cId="3752311231" sldId="337"/>
            <ac:spMk id="36" creationId="{8BB4068E-043F-F689-0A09-0B594C83578C}"/>
          </ac:spMkLst>
        </pc:spChg>
      </pc:sldChg>
      <pc:sldChg chg="addSp modSp mod ord">
        <pc:chgData name="Bart van Beusekom" userId="cce58229-8402-4bf0-84e6-67599d6a2b64" providerId="ADAL" clId="{B942FB1A-0B45-4218-B9D8-3B3626044FE6}" dt="2024-03-14T13:54:36.436" v="1897" actId="1076"/>
        <pc:sldMkLst>
          <pc:docMk/>
          <pc:sldMk cId="1542170503" sldId="338"/>
        </pc:sldMkLst>
        <pc:spChg chg="mod">
          <ac:chgData name="Bart van Beusekom" userId="cce58229-8402-4bf0-84e6-67599d6a2b64" providerId="ADAL" clId="{B942FB1A-0B45-4218-B9D8-3B3626044FE6}" dt="2024-03-14T13:53:41.677" v="1893" actId="20577"/>
          <ac:spMkLst>
            <pc:docMk/>
            <pc:sldMk cId="1542170503" sldId="338"/>
            <ac:spMk id="36" creationId="{8BB4068E-043F-F689-0A09-0B594C83578C}"/>
          </ac:spMkLst>
        </pc:spChg>
        <pc:picChg chg="add mod">
          <ac:chgData name="Bart van Beusekom" userId="cce58229-8402-4bf0-84e6-67599d6a2b64" providerId="ADAL" clId="{B942FB1A-0B45-4218-B9D8-3B3626044FE6}" dt="2024-03-14T13:54:36.436" v="1897" actId="1076"/>
          <ac:picMkLst>
            <pc:docMk/>
            <pc:sldMk cId="1542170503" sldId="338"/>
            <ac:picMk id="3" creationId="{C5537684-52AA-6279-D811-77C12E7C96A4}"/>
          </ac:picMkLst>
        </pc:picChg>
      </pc:sldChg>
      <pc:sldChg chg="addSp delSp modSp add mod ord">
        <pc:chgData name="Bart van Beusekom" userId="cce58229-8402-4bf0-84e6-67599d6a2b64" providerId="ADAL" clId="{B942FB1A-0B45-4218-B9D8-3B3626044FE6}" dt="2024-03-14T10:02:08.274" v="923"/>
        <pc:sldMkLst>
          <pc:docMk/>
          <pc:sldMk cId="713659536" sldId="340"/>
        </pc:sldMkLst>
        <pc:spChg chg="add del mod">
          <ac:chgData name="Bart van Beusekom" userId="cce58229-8402-4bf0-84e6-67599d6a2b64" providerId="ADAL" clId="{B942FB1A-0B45-4218-B9D8-3B3626044FE6}" dt="2024-03-14T10:02:08.274" v="923"/>
          <ac:spMkLst>
            <pc:docMk/>
            <pc:sldMk cId="713659536" sldId="340"/>
            <ac:spMk id="2" creationId="{B4606F4A-65C3-1FF5-5E17-9E2850E58E79}"/>
          </ac:spMkLst>
        </pc:spChg>
        <pc:spChg chg="mod">
          <ac:chgData name="Bart van Beusekom" userId="cce58229-8402-4bf0-84e6-67599d6a2b64" providerId="ADAL" clId="{B942FB1A-0B45-4218-B9D8-3B3626044FE6}" dt="2024-03-14T09:57:56.477" v="440" actId="313"/>
          <ac:spMkLst>
            <pc:docMk/>
            <pc:sldMk cId="713659536" sldId="340"/>
            <ac:spMk id="32" creationId="{9F0D7ACA-130D-F385-4575-18837ECCE033}"/>
          </ac:spMkLst>
        </pc:spChg>
        <pc:spChg chg="mod">
          <ac:chgData name="Bart van Beusekom" userId="cce58229-8402-4bf0-84e6-67599d6a2b64" providerId="ADAL" clId="{B942FB1A-0B45-4218-B9D8-3B3626044FE6}" dt="2024-03-14T10:00:48.565" v="920" actId="20577"/>
          <ac:spMkLst>
            <pc:docMk/>
            <pc:sldMk cId="713659536" sldId="340"/>
            <ac:spMk id="36" creationId="{8BB4068E-043F-F689-0A09-0B594C83578C}"/>
          </ac:spMkLst>
        </pc:spChg>
      </pc:sldChg>
      <pc:sldChg chg="addSp delSp modSp add mod">
        <pc:chgData name="Bart van Beusekom" userId="cce58229-8402-4bf0-84e6-67599d6a2b64" providerId="ADAL" clId="{B942FB1A-0B45-4218-B9D8-3B3626044FE6}" dt="2024-03-14T13:48:41.519" v="1838" actId="1076"/>
        <pc:sldMkLst>
          <pc:docMk/>
          <pc:sldMk cId="3714084781" sldId="341"/>
        </pc:sldMkLst>
        <pc:spChg chg="mod">
          <ac:chgData name="Bart van Beusekom" userId="cce58229-8402-4bf0-84e6-67599d6a2b64" providerId="ADAL" clId="{B942FB1A-0B45-4218-B9D8-3B3626044FE6}" dt="2024-03-14T13:45:03.371" v="1818" actId="338"/>
          <ac:spMkLst>
            <pc:docMk/>
            <pc:sldMk cId="3714084781" sldId="341"/>
            <ac:spMk id="3" creationId="{0FBDBF34-C9BF-F1E9-5200-2789E8210EBE}"/>
          </ac:spMkLst>
        </pc:spChg>
        <pc:spChg chg="mod">
          <ac:chgData name="Bart van Beusekom" userId="cce58229-8402-4bf0-84e6-67599d6a2b64" providerId="ADAL" clId="{B942FB1A-0B45-4218-B9D8-3B3626044FE6}" dt="2024-03-14T13:47:59.942" v="1834" actId="1076"/>
          <ac:spMkLst>
            <pc:docMk/>
            <pc:sldMk cId="3714084781" sldId="341"/>
            <ac:spMk id="11" creationId="{94BF311E-7B0A-C429-5009-8B008C95778F}"/>
          </ac:spMkLst>
        </pc:spChg>
        <pc:spChg chg="mod">
          <ac:chgData name="Bart van Beusekom" userId="cce58229-8402-4bf0-84e6-67599d6a2b64" providerId="ADAL" clId="{B942FB1A-0B45-4218-B9D8-3B3626044FE6}" dt="2024-03-14T13:45:03.371" v="1818" actId="338"/>
          <ac:spMkLst>
            <pc:docMk/>
            <pc:sldMk cId="3714084781" sldId="341"/>
            <ac:spMk id="32" creationId="{9F0D7ACA-130D-F385-4575-18837ECCE033}"/>
          </ac:spMkLst>
        </pc:spChg>
        <pc:spChg chg="mod">
          <ac:chgData name="Bart van Beusekom" userId="cce58229-8402-4bf0-84e6-67599d6a2b64" providerId="ADAL" clId="{B942FB1A-0B45-4218-B9D8-3B3626044FE6}" dt="2024-03-14T13:45:03.371" v="1818" actId="338"/>
          <ac:spMkLst>
            <pc:docMk/>
            <pc:sldMk cId="3714084781" sldId="341"/>
            <ac:spMk id="36" creationId="{8BB4068E-043F-F689-0A09-0B594C83578C}"/>
          </ac:spMkLst>
        </pc:spChg>
        <pc:grpChg chg="mod">
          <ac:chgData name="Bart van Beusekom" userId="cce58229-8402-4bf0-84e6-67599d6a2b64" providerId="ADAL" clId="{B942FB1A-0B45-4218-B9D8-3B3626044FE6}" dt="2024-03-14T13:45:03.371" v="1818" actId="338"/>
          <ac:grpSpMkLst>
            <pc:docMk/>
            <pc:sldMk cId="3714084781" sldId="341"/>
            <ac:grpSpMk id="1" creationId="{00000000-0000-0000-0000-000000000000}"/>
          </ac:grpSpMkLst>
        </pc:grpChg>
        <pc:grpChg chg="mod">
          <ac:chgData name="Bart van Beusekom" userId="cce58229-8402-4bf0-84e6-67599d6a2b64" providerId="ADAL" clId="{B942FB1A-0B45-4218-B9D8-3B3626044FE6}" dt="2024-03-14T13:47:59.942" v="1834" actId="1076"/>
          <ac:grpSpMkLst>
            <pc:docMk/>
            <pc:sldMk cId="3714084781" sldId="341"/>
            <ac:grpSpMk id="10" creationId="{535484ED-2DC9-1919-1416-DF7963F9B14B}"/>
          </ac:grpSpMkLst>
        </pc:grpChg>
        <pc:picChg chg="mod">
          <ac:chgData name="Bart van Beusekom" userId="cce58229-8402-4bf0-84e6-67599d6a2b64" providerId="ADAL" clId="{B942FB1A-0B45-4218-B9D8-3B3626044FE6}" dt="2024-03-14T13:45:03.371" v="1818" actId="338"/>
          <ac:picMkLst>
            <pc:docMk/>
            <pc:sldMk cId="3714084781" sldId="341"/>
            <ac:picMk id="2" creationId="{F684B325-2AF8-0FA8-ED86-F0129DF88B74}"/>
          </ac:picMkLst>
        </pc:picChg>
        <pc:picChg chg="mod">
          <ac:chgData name="Bart van Beusekom" userId="cce58229-8402-4bf0-84e6-67599d6a2b64" providerId="ADAL" clId="{B942FB1A-0B45-4218-B9D8-3B3626044FE6}" dt="2024-03-14T13:45:03.371" v="1818" actId="338"/>
          <ac:picMkLst>
            <pc:docMk/>
            <pc:sldMk cId="3714084781" sldId="341"/>
            <ac:picMk id="4" creationId="{363B53DE-A052-C017-4B52-D20CE80E84FB}"/>
          </ac:picMkLst>
        </pc:picChg>
        <pc:picChg chg="mod">
          <ac:chgData name="Bart van Beusekom" userId="cce58229-8402-4bf0-84e6-67599d6a2b64" providerId="ADAL" clId="{B942FB1A-0B45-4218-B9D8-3B3626044FE6}" dt="2024-03-14T13:45:43.728" v="1822" actId="1076"/>
          <ac:picMkLst>
            <pc:docMk/>
            <pc:sldMk cId="3714084781" sldId="341"/>
            <ac:picMk id="5" creationId="{9BB2A736-C2CF-2CB9-E90C-D6794D2FDD0F}"/>
          </ac:picMkLst>
        </pc:picChg>
        <pc:picChg chg="del mod">
          <ac:chgData name="Bart van Beusekom" userId="cce58229-8402-4bf0-84e6-67599d6a2b64" providerId="ADAL" clId="{B942FB1A-0B45-4218-B9D8-3B3626044FE6}" dt="2024-03-14T13:45:40.134" v="1821" actId="478"/>
          <ac:picMkLst>
            <pc:docMk/>
            <pc:sldMk cId="3714084781" sldId="341"/>
            <ac:picMk id="6" creationId="{DAEE2E12-45F1-1932-71E6-8D743CBFE542}"/>
          </ac:picMkLst>
        </pc:picChg>
        <pc:picChg chg="del">
          <ac:chgData name="Bart van Beusekom" userId="cce58229-8402-4bf0-84e6-67599d6a2b64" providerId="ADAL" clId="{B942FB1A-0B45-4218-B9D8-3B3626044FE6}" dt="2024-03-14T13:44:36.877" v="1815" actId="478"/>
          <ac:picMkLst>
            <pc:docMk/>
            <pc:sldMk cId="3714084781" sldId="341"/>
            <ac:picMk id="7" creationId="{4CE54AA2-21EB-B0B9-CF6A-0092704B5410}"/>
          </ac:picMkLst>
        </pc:picChg>
        <pc:picChg chg="add del mod">
          <ac:chgData name="Bart van Beusekom" userId="cce58229-8402-4bf0-84e6-67599d6a2b64" providerId="ADAL" clId="{B942FB1A-0B45-4218-B9D8-3B3626044FE6}" dt="2024-03-14T13:45:03.371" v="1818" actId="338"/>
          <ac:picMkLst>
            <pc:docMk/>
            <pc:sldMk cId="3714084781" sldId="341"/>
            <ac:picMk id="9" creationId="{3D43D5F8-2F50-26C6-285C-20788810CF10}"/>
          </ac:picMkLst>
        </pc:picChg>
        <pc:picChg chg="add mod">
          <ac:chgData name="Bart van Beusekom" userId="cce58229-8402-4bf0-84e6-67599d6a2b64" providerId="ADAL" clId="{B942FB1A-0B45-4218-B9D8-3B3626044FE6}" dt="2024-03-14T13:48:06.334" v="1836" actId="1076"/>
          <ac:picMkLst>
            <pc:docMk/>
            <pc:sldMk cId="3714084781" sldId="341"/>
            <ac:picMk id="13" creationId="{16095A7C-BCA6-9A30-54AB-ADD0C4F4E203}"/>
          </ac:picMkLst>
        </pc:picChg>
        <pc:picChg chg="add mod">
          <ac:chgData name="Bart van Beusekom" userId="cce58229-8402-4bf0-84e6-67599d6a2b64" providerId="ADAL" clId="{B942FB1A-0B45-4218-B9D8-3B3626044FE6}" dt="2024-03-14T13:48:04.159" v="1835" actId="1076"/>
          <ac:picMkLst>
            <pc:docMk/>
            <pc:sldMk cId="3714084781" sldId="341"/>
            <ac:picMk id="15" creationId="{7DDB232C-45EE-1679-6CE8-DB0B4ABFAE48}"/>
          </ac:picMkLst>
        </pc:picChg>
        <pc:picChg chg="add mod">
          <ac:chgData name="Bart van Beusekom" userId="cce58229-8402-4bf0-84e6-67599d6a2b64" providerId="ADAL" clId="{B942FB1A-0B45-4218-B9D8-3B3626044FE6}" dt="2024-03-14T13:48:41.519" v="1838" actId="1076"/>
          <ac:picMkLst>
            <pc:docMk/>
            <pc:sldMk cId="3714084781" sldId="341"/>
            <ac:picMk id="17" creationId="{E4EE7DB0-2848-8762-A6AF-082C44C6B723}"/>
          </ac:picMkLst>
        </pc:picChg>
        <pc:picChg chg="mod">
          <ac:chgData name="Bart van Beusekom" userId="cce58229-8402-4bf0-84e6-67599d6a2b64" providerId="ADAL" clId="{B942FB1A-0B45-4218-B9D8-3B3626044FE6}" dt="2024-03-14T13:45:03.371" v="1818" actId="338"/>
          <ac:picMkLst>
            <pc:docMk/>
            <pc:sldMk cId="3714084781" sldId="341"/>
            <ac:picMk id="1026" creationId="{AE011E21-164B-4303-A7D3-8EE791896FCA}"/>
          </ac:picMkLst>
        </pc:picChg>
        <pc:picChg chg="mod">
          <ac:chgData name="Bart van Beusekom" userId="cce58229-8402-4bf0-84e6-67599d6a2b64" providerId="ADAL" clId="{B942FB1A-0B45-4218-B9D8-3B3626044FE6}" dt="2024-03-14T13:47:59.942" v="1834" actId="1076"/>
          <ac:picMkLst>
            <pc:docMk/>
            <pc:sldMk cId="3714084781" sldId="341"/>
            <ac:picMk id="1029" creationId="{DC10A43C-8BFE-5F49-1D0A-B7260F3AB3AC}"/>
          </ac:picMkLst>
        </pc:picChg>
      </pc:sldChg>
      <pc:sldChg chg="addSp delSp modSp add mod">
        <pc:chgData name="Bart van Beusekom" userId="cce58229-8402-4bf0-84e6-67599d6a2b64" providerId="ADAL" clId="{B942FB1A-0B45-4218-B9D8-3B3626044FE6}" dt="2024-03-14T13:50:14.296" v="1845" actId="1076"/>
        <pc:sldMkLst>
          <pc:docMk/>
          <pc:sldMk cId="4195002055" sldId="342"/>
        </pc:sldMkLst>
        <pc:spChg chg="mod">
          <ac:chgData name="Bart van Beusekom" userId="cce58229-8402-4bf0-84e6-67599d6a2b64" providerId="ADAL" clId="{B942FB1A-0B45-4218-B9D8-3B3626044FE6}" dt="2024-03-14T13:49:20.804" v="1842" actId="1076"/>
          <ac:spMkLst>
            <pc:docMk/>
            <pc:sldMk cId="4195002055" sldId="342"/>
            <ac:spMk id="9" creationId="{EB5DE68D-1A25-3AC7-D988-FB668B67AC1C}"/>
          </ac:spMkLst>
        </pc:spChg>
        <pc:spChg chg="mod">
          <ac:chgData name="Bart van Beusekom" userId="cce58229-8402-4bf0-84e6-67599d6a2b64" providerId="ADAL" clId="{B942FB1A-0B45-4218-B9D8-3B3626044FE6}" dt="2024-03-14T12:41:14.530" v="1413" actId="20577"/>
          <ac:spMkLst>
            <pc:docMk/>
            <pc:sldMk cId="4195002055" sldId="342"/>
            <ac:spMk id="32" creationId="{9F0D7ACA-130D-F385-4575-18837ECCE033}"/>
          </ac:spMkLst>
        </pc:spChg>
        <pc:spChg chg="mod">
          <ac:chgData name="Bart van Beusekom" userId="cce58229-8402-4bf0-84e6-67599d6a2b64" providerId="ADAL" clId="{B942FB1A-0B45-4218-B9D8-3B3626044FE6}" dt="2024-03-14T12:43:17.889" v="1810" actId="20577"/>
          <ac:spMkLst>
            <pc:docMk/>
            <pc:sldMk cId="4195002055" sldId="342"/>
            <ac:spMk id="36" creationId="{8BB4068E-043F-F689-0A09-0B594C83578C}"/>
          </ac:spMkLst>
        </pc:spChg>
        <pc:grpChg chg="add mod">
          <ac:chgData name="Bart van Beusekom" userId="cce58229-8402-4bf0-84e6-67599d6a2b64" providerId="ADAL" clId="{B942FB1A-0B45-4218-B9D8-3B3626044FE6}" dt="2024-03-14T13:49:20.804" v="1842" actId="1076"/>
          <ac:grpSpMkLst>
            <pc:docMk/>
            <pc:sldMk cId="4195002055" sldId="342"/>
            <ac:grpSpMk id="8" creationId="{C0F99327-D7AC-B7A4-1036-3C91D29FACEA}"/>
          </ac:grpSpMkLst>
        </pc:grpChg>
        <pc:picChg chg="del">
          <ac:chgData name="Bart van Beusekom" userId="cce58229-8402-4bf0-84e6-67599d6a2b64" providerId="ADAL" clId="{B942FB1A-0B45-4218-B9D8-3B3626044FE6}" dt="2024-03-14T13:49:17.898" v="1840" actId="478"/>
          <ac:picMkLst>
            <pc:docMk/>
            <pc:sldMk cId="4195002055" sldId="342"/>
            <ac:picMk id="6" creationId="{DAEE2E12-45F1-1932-71E6-8D743CBFE542}"/>
          </ac:picMkLst>
        </pc:picChg>
        <pc:picChg chg="del">
          <ac:chgData name="Bart van Beusekom" userId="cce58229-8402-4bf0-84e6-67599d6a2b64" providerId="ADAL" clId="{B942FB1A-0B45-4218-B9D8-3B3626044FE6}" dt="2024-03-14T13:49:16.098" v="1839" actId="478"/>
          <ac:picMkLst>
            <pc:docMk/>
            <pc:sldMk cId="4195002055" sldId="342"/>
            <ac:picMk id="7" creationId="{4CE54AA2-21EB-B0B9-CF6A-0092704B5410}"/>
          </ac:picMkLst>
        </pc:picChg>
        <pc:picChg chg="mod">
          <ac:chgData name="Bart van Beusekom" userId="cce58229-8402-4bf0-84e6-67599d6a2b64" providerId="ADAL" clId="{B942FB1A-0B45-4218-B9D8-3B3626044FE6}" dt="2024-03-14T13:49:20.804" v="1842" actId="1076"/>
          <ac:picMkLst>
            <pc:docMk/>
            <pc:sldMk cId="4195002055" sldId="342"/>
            <ac:picMk id="10" creationId="{205C0972-4B6A-51DC-1920-86DD232D47D1}"/>
          </ac:picMkLst>
        </pc:picChg>
        <pc:picChg chg="add mod">
          <ac:chgData name="Bart van Beusekom" userId="cce58229-8402-4bf0-84e6-67599d6a2b64" providerId="ADAL" clId="{B942FB1A-0B45-4218-B9D8-3B3626044FE6}" dt="2024-03-14T13:50:14.296" v="1845" actId="1076"/>
          <ac:picMkLst>
            <pc:docMk/>
            <pc:sldMk cId="4195002055" sldId="342"/>
            <ac:picMk id="2050" creationId="{3F05F556-026F-BC6D-8E63-67DFE23E9B49}"/>
          </ac:picMkLst>
        </pc:picChg>
      </pc:sldChg>
    </pc:docChg>
  </pc:docChgLst>
  <pc:docChgLst>
    <pc:chgData name="Bart van Beusekom" userId="cce58229-8402-4bf0-84e6-67599d6a2b64" providerId="ADAL" clId="{0708AB3E-5E72-47EF-895C-F60D7C0351E4}"/>
    <pc:docChg chg="undo custSel addSld delSld modSld sldOrd">
      <pc:chgData name="Bart van Beusekom" userId="cce58229-8402-4bf0-84e6-67599d6a2b64" providerId="ADAL" clId="{0708AB3E-5E72-47EF-895C-F60D7C0351E4}" dt="2023-09-21T07:40:14.685" v="2084" actId="47"/>
      <pc:docMkLst>
        <pc:docMk/>
      </pc:docMkLst>
      <pc:sldChg chg="add">
        <pc:chgData name="Bart van Beusekom" userId="cce58229-8402-4bf0-84e6-67599d6a2b64" providerId="ADAL" clId="{0708AB3E-5E72-47EF-895C-F60D7C0351E4}" dt="2023-09-21T07:40:12.567" v="2083"/>
        <pc:sldMkLst>
          <pc:docMk/>
          <pc:sldMk cId="227240879" sldId="257"/>
        </pc:sldMkLst>
      </pc:sldChg>
      <pc:sldChg chg="addSp del mod">
        <pc:chgData name="Bart van Beusekom" userId="cce58229-8402-4bf0-84e6-67599d6a2b64" providerId="ADAL" clId="{0708AB3E-5E72-47EF-895C-F60D7C0351E4}" dt="2023-09-21T07:40:14.685" v="2084" actId="47"/>
        <pc:sldMkLst>
          <pc:docMk/>
          <pc:sldMk cId="2474508126" sldId="258"/>
        </pc:sldMkLst>
        <pc:spChg chg="add">
          <ac:chgData name="Bart van Beusekom" userId="cce58229-8402-4bf0-84e6-67599d6a2b64" providerId="ADAL" clId="{0708AB3E-5E72-47EF-895C-F60D7C0351E4}" dt="2023-09-21T07:40:05.652" v="2082" actId="22"/>
          <ac:spMkLst>
            <pc:docMk/>
            <pc:sldMk cId="2474508126" sldId="258"/>
            <ac:spMk id="5" creationId="{D06CEA35-66E2-5EFB-F3E2-80EDBB5937D8}"/>
          </ac:spMkLst>
        </pc:spChg>
      </pc:sldChg>
      <pc:sldChg chg="add">
        <pc:chgData name="Bart van Beusekom" userId="cce58229-8402-4bf0-84e6-67599d6a2b64" providerId="ADAL" clId="{0708AB3E-5E72-47EF-895C-F60D7C0351E4}" dt="2023-09-13T06:40:37.946" v="109"/>
        <pc:sldMkLst>
          <pc:docMk/>
          <pc:sldMk cId="503580816" sldId="264"/>
        </pc:sldMkLst>
      </pc:sldChg>
      <pc:sldChg chg="del">
        <pc:chgData name="Bart van Beusekom" userId="cce58229-8402-4bf0-84e6-67599d6a2b64" providerId="ADAL" clId="{0708AB3E-5E72-47EF-895C-F60D7C0351E4}" dt="2023-09-13T06:40:32.551" v="108" actId="2696"/>
        <pc:sldMkLst>
          <pc:docMk/>
          <pc:sldMk cId="1799037724" sldId="264"/>
        </pc:sldMkLst>
      </pc:sldChg>
      <pc:sldChg chg="modSp mod">
        <pc:chgData name="Bart van Beusekom" userId="cce58229-8402-4bf0-84e6-67599d6a2b64" providerId="ADAL" clId="{0708AB3E-5E72-47EF-895C-F60D7C0351E4}" dt="2023-09-21T05:57:21.383" v="1399" actId="20577"/>
        <pc:sldMkLst>
          <pc:docMk/>
          <pc:sldMk cId="1762603903" sldId="267"/>
        </pc:sldMkLst>
        <pc:spChg chg="mod">
          <ac:chgData name="Bart van Beusekom" userId="cce58229-8402-4bf0-84e6-67599d6a2b64" providerId="ADAL" clId="{0708AB3E-5E72-47EF-895C-F60D7C0351E4}" dt="2023-09-21T05:57:21.383" v="1399" actId="20577"/>
          <ac:spMkLst>
            <pc:docMk/>
            <pc:sldMk cId="1762603903" sldId="267"/>
            <ac:spMk id="3" creationId="{6A84EAAC-8FCA-421A-9FC6-2F05520921CF}"/>
          </ac:spMkLst>
        </pc:spChg>
      </pc:sldChg>
      <pc:sldChg chg="del">
        <pc:chgData name="Bart van Beusekom" userId="cce58229-8402-4bf0-84e6-67599d6a2b64" providerId="ADAL" clId="{0708AB3E-5E72-47EF-895C-F60D7C0351E4}" dt="2023-09-13T06:40:32.551" v="108" actId="2696"/>
        <pc:sldMkLst>
          <pc:docMk/>
          <pc:sldMk cId="437307720" sldId="270"/>
        </pc:sldMkLst>
      </pc:sldChg>
      <pc:sldChg chg="modSp add mod">
        <pc:chgData name="Bart van Beusekom" userId="cce58229-8402-4bf0-84e6-67599d6a2b64" providerId="ADAL" clId="{0708AB3E-5E72-47EF-895C-F60D7C0351E4}" dt="2023-09-13T07:22:08.486" v="926" actId="20577"/>
        <pc:sldMkLst>
          <pc:docMk/>
          <pc:sldMk cId="1325662374" sldId="270"/>
        </pc:sldMkLst>
        <pc:spChg chg="mod">
          <ac:chgData name="Bart van Beusekom" userId="cce58229-8402-4bf0-84e6-67599d6a2b64" providerId="ADAL" clId="{0708AB3E-5E72-47EF-895C-F60D7C0351E4}" dt="2023-09-13T07:22:08.486" v="926" actId="20577"/>
          <ac:spMkLst>
            <pc:docMk/>
            <pc:sldMk cId="1325662374" sldId="270"/>
            <ac:spMk id="2" creationId="{D21B2226-E9BF-4627-BE69-ECABB17FA2EC}"/>
          </ac:spMkLst>
        </pc:spChg>
        <pc:spChg chg="mod">
          <ac:chgData name="Bart van Beusekom" userId="cce58229-8402-4bf0-84e6-67599d6a2b64" providerId="ADAL" clId="{0708AB3E-5E72-47EF-895C-F60D7C0351E4}" dt="2023-09-13T07:21:27.616" v="915" actId="20577"/>
          <ac:spMkLst>
            <pc:docMk/>
            <pc:sldMk cId="1325662374" sldId="270"/>
            <ac:spMk id="4" creationId="{F10034A1-0374-1558-51EE-9521C13FDDC4}"/>
          </ac:spMkLst>
        </pc:spChg>
        <pc:spChg chg="mod">
          <ac:chgData name="Bart van Beusekom" userId="cce58229-8402-4bf0-84e6-67599d6a2b64" providerId="ADAL" clId="{0708AB3E-5E72-47EF-895C-F60D7C0351E4}" dt="2023-09-13T07:22:00.154" v="921" actId="20577"/>
          <ac:spMkLst>
            <pc:docMk/>
            <pc:sldMk cId="1325662374" sldId="270"/>
            <ac:spMk id="6" creationId="{1F7A2BB1-A289-4804-ADC3-92C1DDF03CB1}"/>
          </ac:spMkLst>
        </pc:spChg>
        <pc:spChg chg="mod">
          <ac:chgData name="Bart van Beusekom" userId="cce58229-8402-4bf0-84e6-67599d6a2b64" providerId="ADAL" clId="{0708AB3E-5E72-47EF-895C-F60D7C0351E4}" dt="2023-09-13T07:21:44.839" v="918" actId="20577"/>
          <ac:spMkLst>
            <pc:docMk/>
            <pc:sldMk cId="1325662374" sldId="270"/>
            <ac:spMk id="7" creationId="{692A2BC3-40E9-454E-A5B8-09AA2A7162BC}"/>
          </ac:spMkLst>
        </pc:spChg>
      </pc:sldChg>
      <pc:sldChg chg="modSp mod">
        <pc:chgData name="Bart van Beusekom" userId="cce58229-8402-4bf0-84e6-67599d6a2b64" providerId="ADAL" clId="{0708AB3E-5E72-47EF-895C-F60D7C0351E4}" dt="2023-09-13T06:23:55.066" v="12" actId="20577"/>
        <pc:sldMkLst>
          <pc:docMk/>
          <pc:sldMk cId="2648387732" sldId="274"/>
        </pc:sldMkLst>
        <pc:spChg chg="mod">
          <ac:chgData name="Bart van Beusekom" userId="cce58229-8402-4bf0-84e6-67599d6a2b64" providerId="ADAL" clId="{0708AB3E-5E72-47EF-895C-F60D7C0351E4}" dt="2023-09-13T06:23:55.066" v="12" actId="20577"/>
          <ac:spMkLst>
            <pc:docMk/>
            <pc:sldMk cId="2648387732" sldId="274"/>
            <ac:spMk id="4" creationId="{A5A5F35A-D31D-414D-B906-1D1F0646E64C}"/>
          </ac:spMkLst>
        </pc:spChg>
      </pc:sldChg>
      <pc:sldChg chg="addSp delSp modSp mod">
        <pc:chgData name="Bart van Beusekom" userId="cce58229-8402-4bf0-84e6-67599d6a2b64" providerId="ADAL" clId="{0708AB3E-5E72-47EF-895C-F60D7C0351E4}" dt="2023-09-21T05:59:44.282" v="1405" actId="1076"/>
        <pc:sldMkLst>
          <pc:docMk/>
          <pc:sldMk cId="3705837957" sldId="281"/>
        </pc:sldMkLst>
        <pc:spChg chg="add del">
          <ac:chgData name="Bart van Beusekom" userId="cce58229-8402-4bf0-84e6-67599d6a2b64" providerId="ADAL" clId="{0708AB3E-5E72-47EF-895C-F60D7C0351E4}" dt="2023-09-13T07:15:53.004" v="908" actId="478"/>
          <ac:spMkLst>
            <pc:docMk/>
            <pc:sldMk cId="3705837957" sldId="281"/>
            <ac:spMk id="3" creationId="{A8919AD0-6481-8CF2-126F-6EA8964A9EBB}"/>
          </ac:spMkLst>
        </pc:spChg>
        <pc:spChg chg="add del">
          <ac:chgData name="Bart van Beusekom" userId="cce58229-8402-4bf0-84e6-67599d6a2b64" providerId="ADAL" clId="{0708AB3E-5E72-47EF-895C-F60D7C0351E4}" dt="2023-09-13T07:16:03.653" v="910" actId="478"/>
          <ac:spMkLst>
            <pc:docMk/>
            <pc:sldMk cId="3705837957" sldId="281"/>
            <ac:spMk id="5" creationId="{B36150D1-36B0-35CC-E7B2-BA39ACEB8A0F}"/>
          </ac:spMkLst>
        </pc:spChg>
        <pc:spChg chg="mod">
          <ac:chgData name="Bart van Beusekom" userId="cce58229-8402-4bf0-84e6-67599d6a2b64" providerId="ADAL" clId="{0708AB3E-5E72-47EF-895C-F60D7C0351E4}" dt="2023-09-21T05:59:11.509" v="1403" actId="20577"/>
          <ac:spMkLst>
            <pc:docMk/>
            <pc:sldMk cId="3705837957" sldId="281"/>
            <ac:spMk id="32" creationId="{9F0D7ACA-130D-F385-4575-18837ECCE033}"/>
          </ac:spMkLst>
        </pc:spChg>
        <pc:spChg chg="mod">
          <ac:chgData name="Bart van Beusekom" userId="cce58229-8402-4bf0-84e6-67599d6a2b64" providerId="ADAL" clId="{0708AB3E-5E72-47EF-895C-F60D7C0351E4}" dt="2023-09-21T05:58:21.539" v="1400" actId="20577"/>
          <ac:spMkLst>
            <pc:docMk/>
            <pc:sldMk cId="3705837957" sldId="281"/>
            <ac:spMk id="36" creationId="{8BB4068E-043F-F689-0A09-0B594C83578C}"/>
          </ac:spMkLst>
        </pc:spChg>
        <pc:picChg chg="add mod">
          <ac:chgData name="Bart van Beusekom" userId="cce58229-8402-4bf0-84e6-67599d6a2b64" providerId="ADAL" clId="{0708AB3E-5E72-47EF-895C-F60D7C0351E4}" dt="2023-09-21T05:59:44.282" v="1405" actId="1076"/>
          <ac:picMkLst>
            <pc:docMk/>
            <pc:sldMk cId="3705837957" sldId="281"/>
            <ac:picMk id="3" creationId="{6596EE03-5BC9-2B5D-FD0B-0C82D13D7D71}"/>
          </ac:picMkLst>
        </pc:picChg>
        <pc:picChg chg="add mod">
          <ac:chgData name="Bart van Beusekom" userId="cce58229-8402-4bf0-84e6-67599d6a2b64" providerId="ADAL" clId="{0708AB3E-5E72-47EF-895C-F60D7C0351E4}" dt="2023-09-13T07:16:22.390" v="913" actId="1076"/>
          <ac:picMkLst>
            <pc:docMk/>
            <pc:sldMk cId="3705837957" sldId="281"/>
            <ac:picMk id="6" creationId="{884943AE-D10F-B555-DEC6-E9A11FE0CAE3}"/>
          </ac:picMkLst>
        </pc:picChg>
        <pc:picChg chg="del">
          <ac:chgData name="Bart van Beusekom" userId="cce58229-8402-4bf0-84e6-67599d6a2b64" providerId="ADAL" clId="{0708AB3E-5E72-47EF-895C-F60D7C0351E4}" dt="2023-09-13T07:14:21.992" v="906" actId="478"/>
          <ac:picMkLst>
            <pc:docMk/>
            <pc:sldMk cId="3705837957" sldId="281"/>
            <ac:picMk id="2050" creationId="{DAAF5374-C9C8-4FCD-AF9B-399534502138}"/>
          </ac:picMkLst>
        </pc:picChg>
        <pc:picChg chg="del">
          <ac:chgData name="Bart van Beusekom" userId="cce58229-8402-4bf0-84e6-67599d6a2b64" providerId="ADAL" clId="{0708AB3E-5E72-47EF-895C-F60D7C0351E4}" dt="2023-09-13T07:14:20.835" v="905" actId="478"/>
          <ac:picMkLst>
            <pc:docMk/>
            <pc:sldMk cId="3705837957" sldId="281"/>
            <ac:picMk id="2052" creationId="{C283997E-7966-471B-9E27-4937EEDC7621}"/>
          </ac:picMkLst>
        </pc:picChg>
      </pc:sldChg>
      <pc:sldChg chg="del">
        <pc:chgData name="Bart van Beusekom" userId="cce58229-8402-4bf0-84e6-67599d6a2b64" providerId="ADAL" clId="{0708AB3E-5E72-47EF-895C-F60D7C0351E4}" dt="2023-09-13T06:24:41.022" v="47" actId="47"/>
        <pc:sldMkLst>
          <pc:docMk/>
          <pc:sldMk cId="3507910107" sldId="292"/>
        </pc:sldMkLst>
      </pc:sldChg>
      <pc:sldChg chg="modSp mod ord">
        <pc:chgData name="Bart van Beusekom" userId="cce58229-8402-4bf0-84e6-67599d6a2b64" providerId="ADAL" clId="{0708AB3E-5E72-47EF-895C-F60D7C0351E4}" dt="2023-09-13T07:01:23.877" v="618" actId="20577"/>
        <pc:sldMkLst>
          <pc:docMk/>
          <pc:sldMk cId="4208828956" sldId="297"/>
        </pc:sldMkLst>
        <pc:spChg chg="mod">
          <ac:chgData name="Bart van Beusekom" userId="cce58229-8402-4bf0-84e6-67599d6a2b64" providerId="ADAL" clId="{0708AB3E-5E72-47EF-895C-F60D7C0351E4}" dt="2023-09-13T07:01:23.877" v="618" actId="20577"/>
          <ac:spMkLst>
            <pc:docMk/>
            <pc:sldMk cId="4208828956" sldId="297"/>
            <ac:spMk id="36" creationId="{8BB4068E-043F-F689-0A09-0B594C83578C}"/>
          </ac:spMkLst>
        </pc:spChg>
      </pc:sldChg>
      <pc:sldChg chg="del">
        <pc:chgData name="Bart van Beusekom" userId="cce58229-8402-4bf0-84e6-67599d6a2b64" providerId="ADAL" clId="{0708AB3E-5E72-47EF-895C-F60D7C0351E4}" dt="2023-09-13T06:24:48.031" v="51" actId="47"/>
        <pc:sldMkLst>
          <pc:docMk/>
          <pc:sldMk cId="2121271239" sldId="302"/>
        </pc:sldMkLst>
      </pc:sldChg>
      <pc:sldChg chg="del">
        <pc:chgData name="Bart van Beusekom" userId="cce58229-8402-4bf0-84e6-67599d6a2b64" providerId="ADAL" clId="{0708AB3E-5E72-47EF-895C-F60D7C0351E4}" dt="2023-09-13T06:24:46.499" v="50" actId="47"/>
        <pc:sldMkLst>
          <pc:docMk/>
          <pc:sldMk cId="3686508086" sldId="303"/>
        </pc:sldMkLst>
      </pc:sldChg>
      <pc:sldChg chg="del">
        <pc:chgData name="Bart van Beusekom" userId="cce58229-8402-4bf0-84e6-67599d6a2b64" providerId="ADAL" clId="{0708AB3E-5E72-47EF-895C-F60D7C0351E4}" dt="2023-09-13T06:24:44.360" v="49" actId="47"/>
        <pc:sldMkLst>
          <pc:docMk/>
          <pc:sldMk cId="3752294038" sldId="304"/>
        </pc:sldMkLst>
      </pc:sldChg>
      <pc:sldChg chg="modSp mod">
        <pc:chgData name="Bart van Beusekom" userId="cce58229-8402-4bf0-84e6-67599d6a2b64" providerId="ADAL" clId="{0708AB3E-5E72-47EF-895C-F60D7C0351E4}" dt="2023-09-21T06:01:25.164" v="1447" actId="27636"/>
        <pc:sldMkLst>
          <pc:docMk/>
          <pc:sldMk cId="4242210559" sldId="306"/>
        </pc:sldMkLst>
        <pc:spChg chg="mod">
          <ac:chgData name="Bart van Beusekom" userId="cce58229-8402-4bf0-84e6-67599d6a2b64" providerId="ADAL" clId="{0708AB3E-5E72-47EF-895C-F60D7C0351E4}" dt="2023-09-21T06:01:25.164" v="1447" actId="27636"/>
          <ac:spMkLst>
            <pc:docMk/>
            <pc:sldMk cId="4242210559" sldId="306"/>
            <ac:spMk id="36" creationId="{8BB4068E-043F-F689-0A09-0B594C83578C}"/>
          </ac:spMkLst>
        </pc:spChg>
      </pc:sldChg>
      <pc:sldChg chg="modSp mod">
        <pc:chgData name="Bart van Beusekom" userId="cce58229-8402-4bf0-84e6-67599d6a2b64" providerId="ADAL" clId="{0708AB3E-5E72-47EF-895C-F60D7C0351E4}" dt="2023-09-21T06:01:39.511" v="1448" actId="20577"/>
        <pc:sldMkLst>
          <pc:docMk/>
          <pc:sldMk cId="2356594538" sldId="307"/>
        </pc:sldMkLst>
        <pc:spChg chg="mod">
          <ac:chgData name="Bart van Beusekom" userId="cce58229-8402-4bf0-84e6-67599d6a2b64" providerId="ADAL" clId="{0708AB3E-5E72-47EF-895C-F60D7C0351E4}" dt="2023-09-21T06:01:39.511" v="1448" actId="20577"/>
          <ac:spMkLst>
            <pc:docMk/>
            <pc:sldMk cId="2356594538" sldId="307"/>
            <ac:spMk id="36" creationId="{8BB4068E-043F-F689-0A09-0B594C83578C}"/>
          </ac:spMkLst>
        </pc:spChg>
      </pc:sldChg>
      <pc:sldChg chg="modSp mod">
        <pc:chgData name="Bart van Beusekom" userId="cce58229-8402-4bf0-84e6-67599d6a2b64" providerId="ADAL" clId="{0708AB3E-5E72-47EF-895C-F60D7C0351E4}" dt="2023-09-21T06:01:43.012" v="1449" actId="20577"/>
        <pc:sldMkLst>
          <pc:docMk/>
          <pc:sldMk cId="570399610" sldId="308"/>
        </pc:sldMkLst>
        <pc:spChg chg="mod">
          <ac:chgData name="Bart van Beusekom" userId="cce58229-8402-4bf0-84e6-67599d6a2b64" providerId="ADAL" clId="{0708AB3E-5E72-47EF-895C-F60D7C0351E4}" dt="2023-09-21T06:01:43.012" v="1449" actId="20577"/>
          <ac:spMkLst>
            <pc:docMk/>
            <pc:sldMk cId="570399610" sldId="308"/>
            <ac:spMk id="36" creationId="{8BB4068E-043F-F689-0A09-0B594C83578C}"/>
          </ac:spMkLst>
        </pc:spChg>
      </pc:sldChg>
      <pc:sldChg chg="modSp mod">
        <pc:chgData name="Bart van Beusekom" userId="cce58229-8402-4bf0-84e6-67599d6a2b64" providerId="ADAL" clId="{0708AB3E-5E72-47EF-895C-F60D7C0351E4}" dt="2023-09-21T06:01:52.749" v="1450" actId="20577"/>
        <pc:sldMkLst>
          <pc:docMk/>
          <pc:sldMk cId="3460146095" sldId="309"/>
        </pc:sldMkLst>
        <pc:spChg chg="mod">
          <ac:chgData name="Bart van Beusekom" userId="cce58229-8402-4bf0-84e6-67599d6a2b64" providerId="ADAL" clId="{0708AB3E-5E72-47EF-895C-F60D7C0351E4}" dt="2023-09-21T06:01:52.749" v="1450" actId="20577"/>
          <ac:spMkLst>
            <pc:docMk/>
            <pc:sldMk cId="3460146095" sldId="309"/>
            <ac:spMk id="36" creationId="{8BB4068E-043F-F689-0A09-0B594C83578C}"/>
          </ac:spMkLst>
        </pc:spChg>
      </pc:sldChg>
      <pc:sldChg chg="modSp mod ord">
        <pc:chgData name="Bart van Beusekom" userId="cce58229-8402-4bf0-84e6-67599d6a2b64" providerId="ADAL" clId="{0708AB3E-5E72-47EF-895C-F60D7C0351E4}" dt="2023-09-13T06:41:36.047" v="119" actId="20577"/>
        <pc:sldMkLst>
          <pc:docMk/>
          <pc:sldMk cId="3992890252" sldId="312"/>
        </pc:sldMkLst>
        <pc:spChg chg="mod">
          <ac:chgData name="Bart van Beusekom" userId="cce58229-8402-4bf0-84e6-67599d6a2b64" providerId="ADAL" clId="{0708AB3E-5E72-47EF-895C-F60D7C0351E4}" dt="2023-09-13T06:41:36.047" v="119" actId="20577"/>
          <ac:spMkLst>
            <pc:docMk/>
            <pc:sldMk cId="3992890252" sldId="312"/>
            <ac:spMk id="36" creationId="{8BB4068E-043F-F689-0A09-0B594C83578C}"/>
          </ac:spMkLst>
        </pc:spChg>
      </pc:sldChg>
      <pc:sldChg chg="del">
        <pc:chgData name="Bart van Beusekom" userId="cce58229-8402-4bf0-84e6-67599d6a2b64" providerId="ADAL" clId="{0708AB3E-5E72-47EF-895C-F60D7C0351E4}" dt="2023-09-13T07:06:00.917" v="892" actId="47"/>
        <pc:sldMkLst>
          <pc:docMk/>
          <pc:sldMk cId="747654699" sldId="313"/>
        </pc:sldMkLst>
      </pc:sldChg>
      <pc:sldChg chg="modSp mod ord">
        <pc:chgData name="Bart van Beusekom" userId="cce58229-8402-4bf0-84e6-67599d6a2b64" providerId="ADAL" clId="{0708AB3E-5E72-47EF-895C-F60D7C0351E4}" dt="2023-09-21T06:03:12.358" v="1455" actId="20577"/>
        <pc:sldMkLst>
          <pc:docMk/>
          <pc:sldMk cId="1572291069" sldId="314"/>
        </pc:sldMkLst>
        <pc:spChg chg="mod">
          <ac:chgData name="Bart van Beusekom" userId="cce58229-8402-4bf0-84e6-67599d6a2b64" providerId="ADAL" clId="{0708AB3E-5E72-47EF-895C-F60D7C0351E4}" dt="2023-09-21T06:03:12.358" v="1455" actId="20577"/>
          <ac:spMkLst>
            <pc:docMk/>
            <pc:sldMk cId="1572291069" sldId="314"/>
            <ac:spMk id="4" creationId="{1AF3EA5F-8A56-033D-3469-5045E4DE24E3}"/>
          </ac:spMkLst>
        </pc:spChg>
      </pc:sldChg>
      <pc:sldChg chg="modSp mod ord">
        <pc:chgData name="Bart van Beusekom" userId="cce58229-8402-4bf0-84e6-67599d6a2b64" providerId="ADAL" clId="{0708AB3E-5E72-47EF-895C-F60D7C0351E4}" dt="2023-09-13T07:03:53.052" v="887" actId="27636"/>
        <pc:sldMkLst>
          <pc:docMk/>
          <pc:sldMk cId="2859483752" sldId="315"/>
        </pc:sldMkLst>
        <pc:spChg chg="mod">
          <ac:chgData name="Bart van Beusekom" userId="cce58229-8402-4bf0-84e6-67599d6a2b64" providerId="ADAL" clId="{0708AB3E-5E72-47EF-895C-F60D7C0351E4}" dt="2023-09-13T07:03:53.052" v="887" actId="27636"/>
          <ac:spMkLst>
            <pc:docMk/>
            <pc:sldMk cId="2859483752" sldId="315"/>
            <ac:spMk id="36" creationId="{8BB4068E-043F-F689-0A09-0B594C83578C}"/>
          </ac:spMkLst>
        </pc:spChg>
      </pc:sldChg>
      <pc:sldChg chg="modSp mod ord">
        <pc:chgData name="Bart van Beusekom" userId="cce58229-8402-4bf0-84e6-67599d6a2b64" providerId="ADAL" clId="{0708AB3E-5E72-47EF-895C-F60D7C0351E4}" dt="2023-09-13T07:00:57.776" v="586" actId="20577"/>
        <pc:sldMkLst>
          <pc:docMk/>
          <pc:sldMk cId="1787643880" sldId="316"/>
        </pc:sldMkLst>
        <pc:spChg chg="mod">
          <ac:chgData name="Bart van Beusekom" userId="cce58229-8402-4bf0-84e6-67599d6a2b64" providerId="ADAL" clId="{0708AB3E-5E72-47EF-895C-F60D7C0351E4}" dt="2023-09-13T07:00:57.776" v="586" actId="20577"/>
          <ac:spMkLst>
            <pc:docMk/>
            <pc:sldMk cId="1787643880" sldId="316"/>
            <ac:spMk id="4" creationId="{1699E7EE-E9A3-942A-3828-99EBEFBB5E53}"/>
          </ac:spMkLst>
        </pc:spChg>
      </pc:sldChg>
      <pc:sldChg chg="del">
        <pc:chgData name="Bart van Beusekom" userId="cce58229-8402-4bf0-84e6-67599d6a2b64" providerId="ADAL" clId="{0708AB3E-5E72-47EF-895C-F60D7C0351E4}" dt="2023-09-13T06:24:42.702" v="48" actId="47"/>
        <pc:sldMkLst>
          <pc:docMk/>
          <pc:sldMk cId="3198560262" sldId="317"/>
        </pc:sldMkLst>
      </pc:sldChg>
      <pc:sldChg chg="modSp mod">
        <pc:chgData name="Bart van Beusekom" userId="cce58229-8402-4bf0-84e6-67599d6a2b64" providerId="ADAL" clId="{0708AB3E-5E72-47EF-895C-F60D7C0351E4}" dt="2023-09-21T06:01:22.753" v="1445" actId="20577"/>
        <pc:sldMkLst>
          <pc:docMk/>
          <pc:sldMk cId="1289777653" sldId="318"/>
        </pc:sldMkLst>
        <pc:spChg chg="mod">
          <ac:chgData name="Bart van Beusekom" userId="cce58229-8402-4bf0-84e6-67599d6a2b64" providerId="ADAL" clId="{0708AB3E-5E72-47EF-895C-F60D7C0351E4}" dt="2023-09-21T06:01:22.753" v="1445" actId="20577"/>
          <ac:spMkLst>
            <pc:docMk/>
            <pc:sldMk cId="1289777653" sldId="318"/>
            <ac:spMk id="36" creationId="{8BB4068E-043F-F689-0A09-0B594C83578C}"/>
          </ac:spMkLst>
        </pc:spChg>
      </pc:sldChg>
      <pc:sldChg chg="modSp mod ord">
        <pc:chgData name="Bart van Beusekom" userId="cce58229-8402-4bf0-84e6-67599d6a2b64" providerId="ADAL" clId="{0708AB3E-5E72-47EF-895C-F60D7C0351E4}" dt="2023-09-13T06:41:29.400" v="118" actId="20577"/>
        <pc:sldMkLst>
          <pc:docMk/>
          <pc:sldMk cId="565510033" sldId="319"/>
        </pc:sldMkLst>
        <pc:spChg chg="mod">
          <ac:chgData name="Bart van Beusekom" userId="cce58229-8402-4bf0-84e6-67599d6a2b64" providerId="ADAL" clId="{0708AB3E-5E72-47EF-895C-F60D7C0351E4}" dt="2023-09-13T06:41:29.400" v="118" actId="20577"/>
          <ac:spMkLst>
            <pc:docMk/>
            <pc:sldMk cId="565510033" sldId="319"/>
            <ac:spMk id="36" creationId="{8BB4068E-043F-F689-0A09-0B594C83578C}"/>
          </ac:spMkLst>
        </pc:spChg>
      </pc:sldChg>
      <pc:sldChg chg="addSp delSp mod">
        <pc:chgData name="Bart van Beusekom" userId="cce58229-8402-4bf0-84e6-67599d6a2b64" providerId="ADAL" clId="{0708AB3E-5E72-47EF-895C-F60D7C0351E4}" dt="2023-09-21T07:39:46.909" v="2081" actId="22"/>
        <pc:sldMkLst>
          <pc:docMk/>
          <pc:sldMk cId="1706005226" sldId="320"/>
        </pc:sldMkLst>
        <pc:spChg chg="add del">
          <ac:chgData name="Bart van Beusekom" userId="cce58229-8402-4bf0-84e6-67599d6a2b64" providerId="ADAL" clId="{0708AB3E-5E72-47EF-895C-F60D7C0351E4}" dt="2023-09-21T07:39:46.909" v="2081" actId="22"/>
          <ac:spMkLst>
            <pc:docMk/>
            <pc:sldMk cId="1706005226" sldId="320"/>
            <ac:spMk id="5" creationId="{812AC849-E739-B172-794B-0A0F945DF6E9}"/>
          </ac:spMkLst>
        </pc:spChg>
      </pc:sldChg>
      <pc:sldChg chg="modSp add mod ord">
        <pc:chgData name="Bart van Beusekom" userId="cce58229-8402-4bf0-84e6-67599d6a2b64" providerId="ADAL" clId="{0708AB3E-5E72-47EF-895C-F60D7C0351E4}" dt="2023-09-13T06:40:25.850" v="107" actId="20577"/>
        <pc:sldMkLst>
          <pc:docMk/>
          <pc:sldMk cId="1286398678" sldId="323"/>
        </pc:sldMkLst>
        <pc:spChg chg="mod">
          <ac:chgData name="Bart van Beusekom" userId="cce58229-8402-4bf0-84e6-67599d6a2b64" providerId="ADAL" clId="{0708AB3E-5E72-47EF-895C-F60D7C0351E4}" dt="2023-09-13T06:40:23.257" v="106" actId="20577"/>
          <ac:spMkLst>
            <pc:docMk/>
            <pc:sldMk cId="1286398678" sldId="323"/>
            <ac:spMk id="2" creationId="{7F62DB31-A715-46DD-84BE-F2BC456AA824}"/>
          </ac:spMkLst>
        </pc:spChg>
        <pc:spChg chg="mod">
          <ac:chgData name="Bart van Beusekom" userId="cce58229-8402-4bf0-84e6-67599d6a2b64" providerId="ADAL" clId="{0708AB3E-5E72-47EF-895C-F60D7C0351E4}" dt="2023-09-13T06:40:25.850" v="107" actId="20577"/>
          <ac:spMkLst>
            <pc:docMk/>
            <pc:sldMk cId="1286398678" sldId="323"/>
            <ac:spMk id="3" creationId="{6A84EAAC-8FCA-421A-9FC6-2F05520921CF}"/>
          </ac:spMkLst>
        </pc:spChg>
      </pc:sldChg>
      <pc:sldChg chg="delSp modSp add del mod">
        <pc:chgData name="Bart van Beusekom" userId="cce58229-8402-4bf0-84e6-67599d6a2b64" providerId="ADAL" clId="{0708AB3E-5E72-47EF-895C-F60D7C0351E4}" dt="2023-09-13T06:40:02.947" v="90" actId="47"/>
        <pc:sldMkLst>
          <pc:docMk/>
          <pc:sldMk cId="3154532211" sldId="323"/>
        </pc:sldMkLst>
        <pc:spChg chg="mod">
          <ac:chgData name="Bart van Beusekom" userId="cce58229-8402-4bf0-84e6-67599d6a2b64" providerId="ADAL" clId="{0708AB3E-5E72-47EF-895C-F60D7C0351E4}" dt="2023-09-13T06:39:35.978" v="80" actId="20577"/>
          <ac:spMkLst>
            <pc:docMk/>
            <pc:sldMk cId="3154532211" sldId="323"/>
            <ac:spMk id="32" creationId="{9F0D7ACA-130D-F385-4575-18837ECCE033}"/>
          </ac:spMkLst>
        </pc:spChg>
        <pc:spChg chg="mod">
          <ac:chgData name="Bart van Beusekom" userId="cce58229-8402-4bf0-84e6-67599d6a2b64" providerId="ADAL" clId="{0708AB3E-5E72-47EF-895C-F60D7C0351E4}" dt="2023-09-13T06:39:47.040" v="89" actId="20577"/>
          <ac:spMkLst>
            <pc:docMk/>
            <pc:sldMk cId="3154532211" sldId="323"/>
            <ac:spMk id="36" creationId="{8BB4068E-043F-F689-0A09-0B594C83578C}"/>
          </ac:spMkLst>
        </pc:spChg>
        <pc:picChg chg="del">
          <ac:chgData name="Bart van Beusekom" userId="cce58229-8402-4bf0-84e6-67599d6a2b64" providerId="ADAL" clId="{0708AB3E-5E72-47EF-895C-F60D7C0351E4}" dt="2023-09-13T06:39:41.270" v="81" actId="478"/>
          <ac:picMkLst>
            <pc:docMk/>
            <pc:sldMk cId="3154532211" sldId="323"/>
            <ac:picMk id="4" creationId="{F08B780A-B8A7-380B-A75B-EC04E6A2A35E}"/>
          </ac:picMkLst>
        </pc:picChg>
      </pc:sldChg>
      <pc:sldChg chg="modSp add mod">
        <pc:chgData name="Bart van Beusekom" userId="cce58229-8402-4bf0-84e6-67599d6a2b64" providerId="ADAL" clId="{0708AB3E-5E72-47EF-895C-F60D7C0351E4}" dt="2023-09-21T06:01:56.728" v="1451" actId="20577"/>
        <pc:sldMkLst>
          <pc:docMk/>
          <pc:sldMk cId="3019698756" sldId="324"/>
        </pc:sldMkLst>
        <pc:spChg chg="mod">
          <ac:chgData name="Bart van Beusekom" userId="cce58229-8402-4bf0-84e6-67599d6a2b64" providerId="ADAL" clId="{0708AB3E-5E72-47EF-895C-F60D7C0351E4}" dt="2023-09-13T06:55:12.400" v="188" actId="20577"/>
          <ac:spMkLst>
            <pc:docMk/>
            <pc:sldMk cId="3019698756" sldId="324"/>
            <ac:spMk id="32" creationId="{9F0D7ACA-130D-F385-4575-18837ECCE033}"/>
          </ac:spMkLst>
        </pc:spChg>
        <pc:spChg chg="mod">
          <ac:chgData name="Bart van Beusekom" userId="cce58229-8402-4bf0-84e6-67599d6a2b64" providerId="ADAL" clId="{0708AB3E-5E72-47EF-895C-F60D7C0351E4}" dt="2023-09-21T06:01:56.728" v="1451" actId="20577"/>
          <ac:spMkLst>
            <pc:docMk/>
            <pc:sldMk cId="3019698756" sldId="324"/>
            <ac:spMk id="36" creationId="{8BB4068E-043F-F689-0A09-0B594C83578C}"/>
          </ac:spMkLst>
        </pc:spChg>
      </pc:sldChg>
      <pc:sldChg chg="modSp add mod">
        <pc:chgData name="Bart van Beusekom" userId="cce58229-8402-4bf0-84e6-67599d6a2b64" providerId="ADAL" clId="{0708AB3E-5E72-47EF-895C-F60D7C0351E4}" dt="2023-09-21T06:02:02.793" v="1452" actId="20577"/>
        <pc:sldMkLst>
          <pc:docMk/>
          <pc:sldMk cId="71638485" sldId="325"/>
        </pc:sldMkLst>
        <pc:spChg chg="mod">
          <ac:chgData name="Bart van Beusekom" userId="cce58229-8402-4bf0-84e6-67599d6a2b64" providerId="ADAL" clId="{0708AB3E-5E72-47EF-895C-F60D7C0351E4}" dt="2023-09-13T07:23:10.884" v="1013" actId="14100"/>
          <ac:spMkLst>
            <pc:docMk/>
            <pc:sldMk cId="71638485" sldId="325"/>
            <ac:spMk id="32" creationId="{9F0D7ACA-130D-F385-4575-18837ECCE033}"/>
          </ac:spMkLst>
        </pc:spChg>
        <pc:spChg chg="mod">
          <ac:chgData name="Bart van Beusekom" userId="cce58229-8402-4bf0-84e6-67599d6a2b64" providerId="ADAL" clId="{0708AB3E-5E72-47EF-895C-F60D7C0351E4}" dt="2023-09-21T06:02:02.793" v="1452" actId="20577"/>
          <ac:spMkLst>
            <pc:docMk/>
            <pc:sldMk cId="71638485" sldId="325"/>
            <ac:spMk id="36" creationId="{8BB4068E-043F-F689-0A09-0B594C83578C}"/>
          </ac:spMkLst>
        </pc:spChg>
      </pc:sldChg>
      <pc:sldChg chg="modSp mod">
        <pc:chgData name="Bart van Beusekom" userId="cce58229-8402-4bf0-84e6-67599d6a2b64" providerId="ADAL" clId="{0708AB3E-5E72-47EF-895C-F60D7C0351E4}" dt="2023-09-21T06:03:05.322" v="1453" actId="6549"/>
        <pc:sldMkLst>
          <pc:docMk/>
          <pc:sldMk cId="1481597222" sldId="326"/>
        </pc:sldMkLst>
        <pc:spChg chg="mod">
          <ac:chgData name="Bart van Beusekom" userId="cce58229-8402-4bf0-84e6-67599d6a2b64" providerId="ADAL" clId="{0708AB3E-5E72-47EF-895C-F60D7C0351E4}" dt="2023-09-21T06:03:05.322" v="1453" actId="6549"/>
          <ac:spMkLst>
            <pc:docMk/>
            <pc:sldMk cId="1481597222" sldId="326"/>
            <ac:spMk id="2" creationId="{F9247F0B-1F46-75E7-3715-4885034BF47A}"/>
          </ac:spMkLst>
        </pc:spChg>
      </pc:sldChg>
      <pc:sldChg chg="modSp mod">
        <pc:chgData name="Bart van Beusekom" userId="cce58229-8402-4bf0-84e6-67599d6a2b64" providerId="ADAL" clId="{0708AB3E-5E72-47EF-895C-F60D7C0351E4}" dt="2023-09-14T07:13:07.784" v="1392" actId="20577"/>
        <pc:sldMkLst>
          <pc:docMk/>
          <pc:sldMk cId="3694289063" sldId="328"/>
        </pc:sldMkLst>
        <pc:spChg chg="mod">
          <ac:chgData name="Bart van Beusekom" userId="cce58229-8402-4bf0-84e6-67599d6a2b64" providerId="ADAL" clId="{0708AB3E-5E72-47EF-895C-F60D7C0351E4}" dt="2023-09-14T07:13:07.784" v="1392" actId="20577"/>
          <ac:spMkLst>
            <pc:docMk/>
            <pc:sldMk cId="3694289063" sldId="328"/>
            <ac:spMk id="36" creationId="{8BB4068E-043F-F689-0A09-0B594C83578C}"/>
          </ac:spMkLst>
        </pc:spChg>
      </pc:sldChg>
      <pc:sldChg chg="addSp delSp modSp new mod">
        <pc:chgData name="Bart van Beusekom" userId="cce58229-8402-4bf0-84e6-67599d6a2b64" providerId="ADAL" clId="{0708AB3E-5E72-47EF-895C-F60D7C0351E4}" dt="2023-09-21T06:10:17.548" v="2079"/>
        <pc:sldMkLst>
          <pc:docMk/>
          <pc:sldMk cId="2847387893" sldId="329"/>
        </pc:sldMkLst>
        <pc:spChg chg="mod">
          <ac:chgData name="Bart van Beusekom" userId="cce58229-8402-4bf0-84e6-67599d6a2b64" providerId="ADAL" clId="{0708AB3E-5E72-47EF-895C-F60D7C0351E4}" dt="2023-09-21T06:04:02.702" v="1503" actId="20577"/>
          <ac:spMkLst>
            <pc:docMk/>
            <pc:sldMk cId="2847387893" sldId="329"/>
            <ac:spMk id="2" creationId="{3A4099DA-E1A2-EFAF-8AED-FEDFE2028758}"/>
          </ac:spMkLst>
        </pc:spChg>
        <pc:spChg chg="add del">
          <ac:chgData name="Bart van Beusekom" userId="cce58229-8402-4bf0-84e6-67599d6a2b64" providerId="ADAL" clId="{0708AB3E-5E72-47EF-895C-F60D7C0351E4}" dt="2023-09-21T06:10:17.173" v="2078" actId="478"/>
          <ac:spMkLst>
            <pc:docMk/>
            <pc:sldMk cId="2847387893" sldId="329"/>
            <ac:spMk id="3" creationId="{97DAE717-B4B1-ED04-E95F-44CDD42E63BD}"/>
          </ac:spMkLst>
        </pc:spChg>
        <pc:spChg chg="mod">
          <ac:chgData name="Bart van Beusekom" userId="cce58229-8402-4bf0-84e6-67599d6a2b64" providerId="ADAL" clId="{0708AB3E-5E72-47EF-895C-F60D7C0351E4}" dt="2023-09-21T06:09:14.059" v="2075" actId="20577"/>
          <ac:spMkLst>
            <pc:docMk/>
            <pc:sldMk cId="2847387893" sldId="329"/>
            <ac:spMk id="4" creationId="{BEEB9372-2DA5-7FA9-2904-094192DBC40F}"/>
          </ac:spMkLst>
        </pc:spChg>
        <pc:picChg chg="add del mod">
          <ac:chgData name="Bart van Beusekom" userId="cce58229-8402-4bf0-84e6-67599d6a2b64" providerId="ADAL" clId="{0708AB3E-5E72-47EF-895C-F60D7C0351E4}" dt="2023-09-21T06:10:15.251" v="2077"/>
          <ac:picMkLst>
            <pc:docMk/>
            <pc:sldMk cId="2847387893" sldId="329"/>
            <ac:picMk id="5" creationId="{0F719EF3-BE95-3CB1-5FFA-09059F22B5E0}"/>
          </ac:picMkLst>
        </pc:picChg>
        <pc:picChg chg="add mod">
          <ac:chgData name="Bart van Beusekom" userId="cce58229-8402-4bf0-84e6-67599d6a2b64" providerId="ADAL" clId="{0708AB3E-5E72-47EF-895C-F60D7C0351E4}" dt="2023-09-21T06:10:17.548" v="2079"/>
          <ac:picMkLst>
            <pc:docMk/>
            <pc:sldMk cId="2847387893" sldId="329"/>
            <ac:picMk id="6" creationId="{4A015D01-9109-93C5-CBAE-5CBE92EC17F3}"/>
          </ac:picMkLst>
        </pc:picChg>
      </pc:sldChg>
    </pc:docChg>
  </pc:docChgLst>
  <pc:docChgLst>
    <pc:chgData name="Frank Martin" userId="c44ed181-5baa-48fd-a8ba-bdb24d542224" providerId="ADAL" clId="{0170F357-4382-46C1-87A1-DACEF6DBC9D8}"/>
    <pc:docChg chg="modSld sldOrd">
      <pc:chgData name="Frank Martin" userId="c44ed181-5baa-48fd-a8ba-bdb24d542224" providerId="ADAL" clId="{0170F357-4382-46C1-87A1-DACEF6DBC9D8}" dt="2023-07-20T09:00:15.808" v="7" actId="20577"/>
      <pc:docMkLst>
        <pc:docMk/>
      </pc:docMkLst>
      <pc:sldChg chg="modSp mod">
        <pc:chgData name="Frank Martin" userId="c44ed181-5baa-48fd-a8ba-bdb24d542224" providerId="ADAL" clId="{0170F357-4382-46C1-87A1-DACEF6DBC9D8}" dt="2023-07-20T09:00:15.808" v="7" actId="20577"/>
        <pc:sldMkLst>
          <pc:docMk/>
          <pc:sldMk cId="2648387732" sldId="274"/>
        </pc:sldMkLst>
        <pc:spChg chg="mod">
          <ac:chgData name="Frank Martin" userId="c44ed181-5baa-48fd-a8ba-bdb24d542224" providerId="ADAL" clId="{0170F357-4382-46C1-87A1-DACEF6DBC9D8}" dt="2023-07-20T09:00:15.808" v="7" actId="20577"/>
          <ac:spMkLst>
            <pc:docMk/>
            <pc:sldMk cId="2648387732" sldId="274"/>
            <ac:spMk id="4" creationId="{A5A5F35A-D31D-414D-B906-1D1F0646E64C}"/>
          </ac:spMkLst>
        </pc:spChg>
      </pc:sldChg>
      <pc:sldChg chg="ord">
        <pc:chgData name="Frank Martin" userId="c44ed181-5baa-48fd-a8ba-bdb24d542224" providerId="ADAL" clId="{0170F357-4382-46C1-87A1-DACEF6DBC9D8}" dt="2023-07-20T08:57:54.778" v="1"/>
        <pc:sldMkLst>
          <pc:docMk/>
          <pc:sldMk cId="2121271239" sldId="302"/>
        </pc:sldMkLst>
      </pc:sldChg>
    </pc:docChg>
  </pc:docChgLst>
  <pc:docChgLst>
    <pc:chgData name="Bart van Beusekom" userId="cce58229-8402-4bf0-84e6-67599d6a2b64" providerId="ADAL" clId="{0096C051-95BD-4DED-9222-61F878A17124}"/>
    <pc:docChg chg="undo custSel addSld delSld modSld sldOrd">
      <pc:chgData name="Bart van Beusekom" userId="cce58229-8402-4bf0-84e6-67599d6a2b64" providerId="ADAL" clId="{0096C051-95BD-4DED-9222-61F878A17124}" dt="2024-11-21T09:56:38.768" v="1986" actId="20577"/>
      <pc:docMkLst>
        <pc:docMk/>
      </pc:docMkLst>
      <pc:sldChg chg="del">
        <pc:chgData name="Bart van Beusekom" userId="cce58229-8402-4bf0-84e6-67599d6a2b64" providerId="ADAL" clId="{0096C051-95BD-4DED-9222-61F878A17124}" dt="2024-11-19T15:18:08.905" v="16" actId="47"/>
        <pc:sldMkLst>
          <pc:docMk/>
          <pc:sldMk cId="2546134658" sldId="256"/>
        </pc:sldMkLst>
      </pc:sldChg>
      <pc:sldChg chg="del">
        <pc:chgData name="Bart van Beusekom" userId="cce58229-8402-4bf0-84e6-67599d6a2b64" providerId="ADAL" clId="{0096C051-95BD-4DED-9222-61F878A17124}" dt="2024-11-19T15:26:15.979" v="258" actId="47"/>
        <pc:sldMkLst>
          <pc:docMk/>
          <pc:sldMk cId="1432128346" sldId="257"/>
        </pc:sldMkLst>
      </pc:sldChg>
      <pc:sldChg chg="modSp add del mod">
        <pc:chgData name="Bart van Beusekom" userId="cce58229-8402-4bf0-84e6-67599d6a2b64" providerId="ADAL" clId="{0096C051-95BD-4DED-9222-61F878A17124}" dt="2024-11-19T15:21:01.582" v="32" actId="47"/>
        <pc:sldMkLst>
          <pc:docMk/>
          <pc:sldMk cId="339870503" sldId="258"/>
        </pc:sldMkLst>
        <pc:spChg chg="mod">
          <ac:chgData name="Bart van Beusekom" userId="cce58229-8402-4bf0-84e6-67599d6a2b64" providerId="ADAL" clId="{0096C051-95BD-4DED-9222-61F878A17124}" dt="2024-11-19T15:20:57.165" v="29"/>
          <ac:spMkLst>
            <pc:docMk/>
            <pc:sldMk cId="339870503" sldId="258"/>
            <ac:spMk id="32" creationId="{9F0D7ACA-130D-F385-4575-18837ECCE033}"/>
          </ac:spMkLst>
        </pc:spChg>
        <pc:spChg chg="mod">
          <ac:chgData name="Bart van Beusekom" userId="cce58229-8402-4bf0-84e6-67599d6a2b64" providerId="ADAL" clId="{0096C051-95BD-4DED-9222-61F878A17124}" dt="2024-11-19T15:20:57.165" v="31"/>
          <ac:spMkLst>
            <pc:docMk/>
            <pc:sldMk cId="339870503" sldId="258"/>
            <ac:spMk id="36" creationId="{8BB4068E-043F-F689-0A09-0B594C83578C}"/>
          </ac:spMkLst>
        </pc:spChg>
      </pc:sldChg>
      <pc:sldChg chg="modSp add mod">
        <pc:chgData name="Bart van Beusekom" userId="cce58229-8402-4bf0-84e6-67599d6a2b64" providerId="ADAL" clId="{0096C051-95BD-4DED-9222-61F878A17124}" dt="2024-11-19T15:23:02.246" v="186"/>
        <pc:sldMkLst>
          <pc:docMk/>
          <pc:sldMk cId="2675820" sldId="261"/>
        </pc:sldMkLst>
        <pc:spChg chg="mod">
          <ac:chgData name="Bart van Beusekom" userId="cce58229-8402-4bf0-84e6-67599d6a2b64" providerId="ADAL" clId="{0096C051-95BD-4DED-9222-61F878A17124}" dt="2024-11-19T15:23:02.246" v="184"/>
          <ac:spMkLst>
            <pc:docMk/>
            <pc:sldMk cId="2675820" sldId="261"/>
            <ac:spMk id="32" creationId="{9F0D7ACA-130D-F385-4575-18837ECCE033}"/>
          </ac:spMkLst>
        </pc:spChg>
        <pc:spChg chg="mod">
          <ac:chgData name="Bart van Beusekom" userId="cce58229-8402-4bf0-84e6-67599d6a2b64" providerId="ADAL" clId="{0096C051-95BD-4DED-9222-61F878A17124}" dt="2024-11-19T15:23:02.246" v="186"/>
          <ac:spMkLst>
            <pc:docMk/>
            <pc:sldMk cId="2675820" sldId="261"/>
            <ac:spMk id="36" creationId="{8BB4068E-043F-F689-0A09-0B594C83578C}"/>
          </ac:spMkLst>
        </pc:spChg>
      </pc:sldChg>
      <pc:sldChg chg="modSp add mod">
        <pc:chgData name="Bart van Beusekom" userId="cce58229-8402-4bf0-84e6-67599d6a2b64" providerId="ADAL" clId="{0096C051-95BD-4DED-9222-61F878A17124}" dt="2024-11-19T15:23:02.255" v="190"/>
        <pc:sldMkLst>
          <pc:docMk/>
          <pc:sldMk cId="2331553161" sldId="262"/>
        </pc:sldMkLst>
        <pc:spChg chg="mod">
          <ac:chgData name="Bart van Beusekom" userId="cce58229-8402-4bf0-84e6-67599d6a2b64" providerId="ADAL" clId="{0096C051-95BD-4DED-9222-61F878A17124}" dt="2024-11-19T15:23:02.255" v="188"/>
          <ac:spMkLst>
            <pc:docMk/>
            <pc:sldMk cId="2331553161" sldId="262"/>
            <ac:spMk id="32" creationId="{9F0D7ACA-130D-F385-4575-18837ECCE033}"/>
          </ac:spMkLst>
        </pc:spChg>
        <pc:spChg chg="mod">
          <ac:chgData name="Bart van Beusekom" userId="cce58229-8402-4bf0-84e6-67599d6a2b64" providerId="ADAL" clId="{0096C051-95BD-4DED-9222-61F878A17124}" dt="2024-11-19T15:23:02.255" v="190"/>
          <ac:spMkLst>
            <pc:docMk/>
            <pc:sldMk cId="2331553161" sldId="262"/>
            <ac:spMk id="36" creationId="{8BB4068E-043F-F689-0A09-0B594C83578C}"/>
          </ac:spMkLst>
        </pc:spChg>
      </pc:sldChg>
      <pc:sldChg chg="modSp mod">
        <pc:chgData name="Bart van Beusekom" userId="cce58229-8402-4bf0-84e6-67599d6a2b64" providerId="ADAL" clId="{0096C051-95BD-4DED-9222-61F878A17124}" dt="2024-11-19T15:17:11.167" v="7" actId="20577"/>
        <pc:sldMkLst>
          <pc:docMk/>
          <pc:sldMk cId="1762603903" sldId="267"/>
        </pc:sldMkLst>
        <pc:spChg chg="mod">
          <ac:chgData name="Bart van Beusekom" userId="cce58229-8402-4bf0-84e6-67599d6a2b64" providerId="ADAL" clId="{0096C051-95BD-4DED-9222-61F878A17124}" dt="2024-11-19T15:17:11.167" v="7" actId="20577"/>
          <ac:spMkLst>
            <pc:docMk/>
            <pc:sldMk cId="1762603903" sldId="267"/>
            <ac:spMk id="3" creationId="{6A84EAAC-8FCA-421A-9FC6-2F05520921CF}"/>
          </ac:spMkLst>
        </pc:spChg>
      </pc:sldChg>
      <pc:sldChg chg="modSp mod">
        <pc:chgData name="Bart van Beusekom" userId="cce58229-8402-4bf0-84e6-67599d6a2b64" providerId="ADAL" clId="{0096C051-95BD-4DED-9222-61F878A17124}" dt="2024-11-19T15:19:10.214" v="24" actId="20577"/>
        <pc:sldMkLst>
          <pc:docMk/>
          <pc:sldMk cId="1325662374" sldId="270"/>
        </pc:sldMkLst>
        <pc:spChg chg="mod">
          <ac:chgData name="Bart van Beusekom" userId="cce58229-8402-4bf0-84e6-67599d6a2b64" providerId="ADAL" clId="{0096C051-95BD-4DED-9222-61F878A17124}" dt="2024-11-19T15:19:10.214" v="24" actId="20577"/>
          <ac:spMkLst>
            <pc:docMk/>
            <pc:sldMk cId="1325662374" sldId="270"/>
            <ac:spMk id="2" creationId="{D21B2226-E9BF-4627-BE69-ECABB17FA2EC}"/>
          </ac:spMkLst>
        </pc:spChg>
        <pc:spChg chg="mod">
          <ac:chgData name="Bart van Beusekom" userId="cce58229-8402-4bf0-84e6-67599d6a2b64" providerId="ADAL" clId="{0096C051-95BD-4DED-9222-61F878A17124}" dt="2024-11-19T15:18:44.580" v="21" actId="20577"/>
          <ac:spMkLst>
            <pc:docMk/>
            <pc:sldMk cId="1325662374" sldId="270"/>
            <ac:spMk id="4" creationId="{F10034A1-0374-1558-51EE-9521C13FDDC4}"/>
          </ac:spMkLst>
        </pc:spChg>
        <pc:spChg chg="mod">
          <ac:chgData name="Bart van Beusekom" userId="cce58229-8402-4bf0-84e6-67599d6a2b64" providerId="ADAL" clId="{0096C051-95BD-4DED-9222-61F878A17124}" dt="2024-11-19T15:18:47.059" v="22" actId="20577"/>
          <ac:spMkLst>
            <pc:docMk/>
            <pc:sldMk cId="1325662374" sldId="270"/>
            <ac:spMk id="6" creationId="{1F7A2BB1-A289-4804-ADC3-92C1DDF03CB1}"/>
          </ac:spMkLst>
        </pc:spChg>
        <pc:spChg chg="mod">
          <ac:chgData name="Bart van Beusekom" userId="cce58229-8402-4bf0-84e6-67599d6a2b64" providerId="ADAL" clId="{0096C051-95BD-4DED-9222-61F878A17124}" dt="2024-11-19T15:18:30.369" v="19" actId="20577"/>
          <ac:spMkLst>
            <pc:docMk/>
            <pc:sldMk cId="1325662374" sldId="270"/>
            <ac:spMk id="7" creationId="{692A2BC3-40E9-454E-A5B8-09AA2A7162BC}"/>
          </ac:spMkLst>
        </pc:spChg>
      </pc:sldChg>
      <pc:sldChg chg="delSp mod">
        <pc:chgData name="Bart van Beusekom" userId="cce58229-8402-4bf0-84e6-67599d6a2b64" providerId="ADAL" clId="{0096C051-95BD-4DED-9222-61F878A17124}" dt="2024-11-20T14:08:43.430" v="1572" actId="478"/>
        <pc:sldMkLst>
          <pc:docMk/>
          <pc:sldMk cId="1745752621" sldId="273"/>
        </pc:sldMkLst>
        <pc:spChg chg="del">
          <ac:chgData name="Bart van Beusekom" userId="cce58229-8402-4bf0-84e6-67599d6a2b64" providerId="ADAL" clId="{0096C051-95BD-4DED-9222-61F878A17124}" dt="2024-11-20T14:08:43.430" v="1572" actId="478"/>
          <ac:spMkLst>
            <pc:docMk/>
            <pc:sldMk cId="1745752621" sldId="273"/>
            <ac:spMk id="3" creationId="{0A4B5BB3-FB93-161A-7F19-511788A643F9}"/>
          </ac:spMkLst>
        </pc:spChg>
      </pc:sldChg>
      <pc:sldChg chg="modSp mod">
        <pc:chgData name="Bart van Beusekom" userId="cce58229-8402-4bf0-84e6-67599d6a2b64" providerId="ADAL" clId="{0096C051-95BD-4DED-9222-61F878A17124}" dt="2024-11-21T09:56:38.768" v="1986" actId="20577"/>
        <pc:sldMkLst>
          <pc:docMk/>
          <pc:sldMk cId="2648387732" sldId="274"/>
        </pc:sldMkLst>
        <pc:spChg chg="mod">
          <ac:chgData name="Bart van Beusekom" userId="cce58229-8402-4bf0-84e6-67599d6a2b64" providerId="ADAL" clId="{0096C051-95BD-4DED-9222-61F878A17124}" dt="2024-11-21T09:56:38.768" v="1986" actId="20577"/>
          <ac:spMkLst>
            <pc:docMk/>
            <pc:sldMk cId="2648387732" sldId="274"/>
            <ac:spMk id="4" creationId="{A5A5F35A-D31D-414D-B906-1D1F0646E64C}"/>
          </ac:spMkLst>
        </pc:spChg>
      </pc:sldChg>
      <pc:sldChg chg="del">
        <pc:chgData name="Bart van Beusekom" userId="cce58229-8402-4bf0-84e6-67599d6a2b64" providerId="ADAL" clId="{0096C051-95BD-4DED-9222-61F878A17124}" dt="2024-11-19T15:23:36.250" v="237" actId="47"/>
        <pc:sldMkLst>
          <pc:docMk/>
          <pc:sldMk cId="1706005226" sldId="320"/>
        </pc:sldMkLst>
      </pc:sldChg>
      <pc:sldChg chg="delSp modSp mod">
        <pc:chgData name="Bart van Beusekom" userId="cce58229-8402-4bf0-84e6-67599d6a2b64" providerId="ADAL" clId="{0096C051-95BD-4DED-9222-61F878A17124}" dt="2024-11-19T15:22:06.889" v="181" actId="6549"/>
        <pc:sldMkLst>
          <pc:docMk/>
          <pc:sldMk cId="417421192" sldId="336"/>
        </pc:sldMkLst>
        <pc:spChg chg="mod">
          <ac:chgData name="Bart van Beusekom" userId="cce58229-8402-4bf0-84e6-67599d6a2b64" providerId="ADAL" clId="{0096C051-95BD-4DED-9222-61F878A17124}" dt="2024-11-19T15:21:16.070" v="63" actId="20577"/>
          <ac:spMkLst>
            <pc:docMk/>
            <pc:sldMk cId="417421192" sldId="336"/>
            <ac:spMk id="2" creationId="{71A54521-24B4-EBCD-C838-2EBE42F1A7F8}"/>
          </ac:spMkLst>
        </pc:spChg>
        <pc:spChg chg="mod">
          <ac:chgData name="Bart van Beusekom" userId="cce58229-8402-4bf0-84e6-67599d6a2b64" providerId="ADAL" clId="{0096C051-95BD-4DED-9222-61F878A17124}" dt="2024-11-19T15:22:06.889" v="181" actId="6549"/>
          <ac:spMkLst>
            <pc:docMk/>
            <pc:sldMk cId="417421192" sldId="336"/>
            <ac:spMk id="4" creationId="{A4350661-D641-BD0C-454D-8160CBA886CF}"/>
          </ac:spMkLst>
        </pc:spChg>
        <pc:picChg chg="del">
          <ac:chgData name="Bart van Beusekom" userId="cce58229-8402-4bf0-84e6-67599d6a2b64" providerId="ADAL" clId="{0096C051-95BD-4DED-9222-61F878A17124}" dt="2024-11-19T15:20:26.623" v="25" actId="478"/>
          <ac:picMkLst>
            <pc:docMk/>
            <pc:sldMk cId="417421192" sldId="336"/>
            <ac:picMk id="1026" creationId="{2295EFCC-75B9-B324-B352-1A0A72C6AE98}"/>
          </ac:picMkLst>
        </pc:picChg>
      </pc:sldChg>
      <pc:sldChg chg="del">
        <pc:chgData name="Bart van Beusekom" userId="cce58229-8402-4bf0-84e6-67599d6a2b64" providerId="ADAL" clId="{0096C051-95BD-4DED-9222-61F878A17124}" dt="2024-11-19T15:17:26.308" v="10" actId="47"/>
        <pc:sldMkLst>
          <pc:docMk/>
          <pc:sldMk cId="3714084781" sldId="341"/>
        </pc:sldMkLst>
      </pc:sldChg>
      <pc:sldChg chg="del">
        <pc:chgData name="Bart van Beusekom" userId="cce58229-8402-4bf0-84e6-67599d6a2b64" providerId="ADAL" clId="{0096C051-95BD-4DED-9222-61F878A17124}" dt="2024-11-19T15:17:24.800" v="9" actId="47"/>
        <pc:sldMkLst>
          <pc:docMk/>
          <pc:sldMk cId="4195002055" sldId="342"/>
        </pc:sldMkLst>
      </pc:sldChg>
      <pc:sldChg chg="modSp mod">
        <pc:chgData name="Bart van Beusekom" userId="cce58229-8402-4bf0-84e6-67599d6a2b64" providerId="ADAL" clId="{0096C051-95BD-4DED-9222-61F878A17124}" dt="2024-11-20T14:03:05.283" v="1563" actId="20577"/>
        <pc:sldMkLst>
          <pc:docMk/>
          <pc:sldMk cId="3296375662" sldId="343"/>
        </pc:sldMkLst>
        <pc:spChg chg="mod">
          <ac:chgData name="Bart van Beusekom" userId="cce58229-8402-4bf0-84e6-67599d6a2b64" providerId="ADAL" clId="{0096C051-95BD-4DED-9222-61F878A17124}" dt="2024-11-20T14:03:05.283" v="1563" actId="20577"/>
          <ac:spMkLst>
            <pc:docMk/>
            <pc:sldMk cId="3296375662" sldId="343"/>
            <ac:spMk id="4" creationId="{362374F2-CF2D-6B6B-6CEF-23AA135221CF}"/>
          </ac:spMkLst>
        </pc:spChg>
      </pc:sldChg>
      <pc:sldChg chg="del">
        <pc:chgData name="Bart van Beusekom" userId="cce58229-8402-4bf0-84e6-67599d6a2b64" providerId="ADAL" clId="{0096C051-95BD-4DED-9222-61F878A17124}" dt="2024-11-19T15:17:17.410" v="8" actId="47"/>
        <pc:sldMkLst>
          <pc:docMk/>
          <pc:sldMk cId="2641880989" sldId="347"/>
        </pc:sldMkLst>
      </pc:sldChg>
      <pc:sldChg chg="del">
        <pc:chgData name="Bart van Beusekom" userId="cce58229-8402-4bf0-84e6-67599d6a2b64" providerId="ADAL" clId="{0096C051-95BD-4DED-9222-61F878A17124}" dt="2024-11-19T15:18:05.340" v="14" actId="47"/>
        <pc:sldMkLst>
          <pc:docMk/>
          <pc:sldMk cId="3356558146" sldId="348"/>
        </pc:sldMkLst>
      </pc:sldChg>
      <pc:sldChg chg="del">
        <pc:chgData name="Bart van Beusekom" userId="cce58229-8402-4bf0-84e6-67599d6a2b64" providerId="ADAL" clId="{0096C051-95BD-4DED-9222-61F878A17124}" dt="2024-11-19T15:18:07.252" v="15" actId="47"/>
        <pc:sldMkLst>
          <pc:docMk/>
          <pc:sldMk cId="137410153" sldId="349"/>
        </pc:sldMkLst>
      </pc:sldChg>
      <pc:sldChg chg="del">
        <pc:chgData name="Bart van Beusekom" userId="cce58229-8402-4bf0-84e6-67599d6a2b64" providerId="ADAL" clId="{0096C051-95BD-4DED-9222-61F878A17124}" dt="2024-11-19T15:17:58.250" v="11" actId="47"/>
        <pc:sldMkLst>
          <pc:docMk/>
          <pc:sldMk cId="3038674062" sldId="350"/>
        </pc:sldMkLst>
      </pc:sldChg>
      <pc:sldChg chg="del">
        <pc:chgData name="Bart van Beusekom" userId="cce58229-8402-4bf0-84e6-67599d6a2b64" providerId="ADAL" clId="{0096C051-95BD-4DED-9222-61F878A17124}" dt="2024-11-19T15:18:00.421" v="12" actId="47"/>
        <pc:sldMkLst>
          <pc:docMk/>
          <pc:sldMk cId="2181098257" sldId="351"/>
        </pc:sldMkLst>
      </pc:sldChg>
      <pc:sldChg chg="del">
        <pc:chgData name="Bart van Beusekom" userId="cce58229-8402-4bf0-84e6-67599d6a2b64" providerId="ADAL" clId="{0096C051-95BD-4DED-9222-61F878A17124}" dt="2024-11-19T15:18:02.749" v="13" actId="47"/>
        <pc:sldMkLst>
          <pc:docMk/>
          <pc:sldMk cId="3049137463" sldId="352"/>
        </pc:sldMkLst>
      </pc:sldChg>
      <pc:sldChg chg="del">
        <pc:chgData name="Bart van Beusekom" userId="cce58229-8402-4bf0-84e6-67599d6a2b64" providerId="ADAL" clId="{0096C051-95BD-4DED-9222-61F878A17124}" dt="2024-11-19T15:18:10.537" v="17" actId="47"/>
        <pc:sldMkLst>
          <pc:docMk/>
          <pc:sldMk cId="1195851014" sldId="355"/>
        </pc:sldMkLst>
      </pc:sldChg>
      <pc:sldChg chg="del">
        <pc:chgData name="Bart van Beusekom" userId="cce58229-8402-4bf0-84e6-67599d6a2b64" providerId="ADAL" clId="{0096C051-95BD-4DED-9222-61F878A17124}" dt="2024-11-19T15:18:12.623" v="18" actId="47"/>
        <pc:sldMkLst>
          <pc:docMk/>
          <pc:sldMk cId="948171325" sldId="356"/>
        </pc:sldMkLst>
      </pc:sldChg>
      <pc:sldChg chg="modSp new mod">
        <pc:chgData name="Bart van Beusekom" userId="cce58229-8402-4bf0-84e6-67599d6a2b64" providerId="ADAL" clId="{0096C051-95BD-4DED-9222-61F878A17124}" dt="2024-11-19T15:23:29.236" v="236" actId="20577"/>
        <pc:sldMkLst>
          <pc:docMk/>
          <pc:sldMk cId="1661746897" sldId="362"/>
        </pc:sldMkLst>
        <pc:spChg chg="mod">
          <ac:chgData name="Bart van Beusekom" userId="cce58229-8402-4bf0-84e6-67599d6a2b64" providerId="ADAL" clId="{0096C051-95BD-4DED-9222-61F878A17124}" dt="2024-11-19T15:23:29.236" v="236" actId="20577"/>
          <ac:spMkLst>
            <pc:docMk/>
            <pc:sldMk cId="1661746897" sldId="362"/>
            <ac:spMk id="2" creationId="{C337EE4B-13C7-2CFA-546A-5950C8C6D8D4}"/>
          </ac:spMkLst>
        </pc:spChg>
        <pc:spChg chg="mod">
          <ac:chgData name="Bart van Beusekom" userId="cce58229-8402-4bf0-84e6-67599d6a2b64" providerId="ADAL" clId="{0096C051-95BD-4DED-9222-61F878A17124}" dt="2024-11-19T15:23:18.155" v="195"/>
          <ac:spMkLst>
            <pc:docMk/>
            <pc:sldMk cId="1661746897" sldId="362"/>
            <ac:spMk id="3" creationId="{4E7C641A-47EF-A819-7AE2-E98861B2E3EC}"/>
          </ac:spMkLst>
        </pc:spChg>
      </pc:sldChg>
      <pc:sldChg chg="modSp add del mod">
        <pc:chgData name="Bart van Beusekom" userId="cce58229-8402-4bf0-84e6-67599d6a2b64" providerId="ADAL" clId="{0096C051-95BD-4DED-9222-61F878A17124}" dt="2024-11-19T15:25:58.619" v="252" actId="47"/>
        <pc:sldMkLst>
          <pc:docMk/>
          <pc:sldMk cId="2459001756" sldId="363"/>
        </pc:sldMkLst>
        <pc:spChg chg="mod">
          <ac:chgData name="Bart van Beusekom" userId="cce58229-8402-4bf0-84e6-67599d6a2b64" providerId="ADAL" clId="{0096C051-95BD-4DED-9222-61F878A17124}" dt="2024-11-19T15:25:54.922" v="249"/>
          <ac:spMkLst>
            <pc:docMk/>
            <pc:sldMk cId="2459001756" sldId="363"/>
            <ac:spMk id="2" creationId="{1827EF65-ED8D-E421-BAD2-650346F8891C}"/>
          </ac:spMkLst>
        </pc:spChg>
        <pc:spChg chg="mod">
          <ac:chgData name="Bart van Beusekom" userId="cce58229-8402-4bf0-84e6-67599d6a2b64" providerId="ADAL" clId="{0096C051-95BD-4DED-9222-61F878A17124}" dt="2024-11-19T15:25:54.922" v="251"/>
          <ac:spMkLst>
            <pc:docMk/>
            <pc:sldMk cId="2459001756" sldId="363"/>
            <ac:spMk id="3" creationId="{5BA4DAAA-53CA-FC29-E438-A599FC241064}"/>
          </ac:spMkLst>
        </pc:spChg>
      </pc:sldChg>
      <pc:sldChg chg="modSp add mod">
        <pc:chgData name="Bart van Beusekom" userId="cce58229-8402-4bf0-84e6-67599d6a2b64" providerId="ADAL" clId="{0096C051-95BD-4DED-9222-61F878A17124}" dt="2024-11-19T15:26:12.132" v="257"/>
        <pc:sldMkLst>
          <pc:docMk/>
          <pc:sldMk cId="3752311231" sldId="363"/>
        </pc:sldMkLst>
        <pc:spChg chg="mod">
          <ac:chgData name="Bart van Beusekom" userId="cce58229-8402-4bf0-84e6-67599d6a2b64" providerId="ADAL" clId="{0096C051-95BD-4DED-9222-61F878A17124}" dt="2024-11-19T15:26:12.131" v="255"/>
          <ac:spMkLst>
            <pc:docMk/>
            <pc:sldMk cId="3752311231" sldId="363"/>
            <ac:spMk id="32" creationId="{9F0D7ACA-130D-F385-4575-18837ECCE033}"/>
          </ac:spMkLst>
        </pc:spChg>
        <pc:spChg chg="mod">
          <ac:chgData name="Bart van Beusekom" userId="cce58229-8402-4bf0-84e6-67599d6a2b64" providerId="ADAL" clId="{0096C051-95BD-4DED-9222-61F878A17124}" dt="2024-11-19T15:26:12.132" v="257"/>
          <ac:spMkLst>
            <pc:docMk/>
            <pc:sldMk cId="3752311231" sldId="363"/>
            <ac:spMk id="36" creationId="{8BB4068E-043F-F689-0A09-0B594C83578C}"/>
          </ac:spMkLst>
        </pc:spChg>
      </pc:sldChg>
      <pc:sldChg chg="modSp add del mod">
        <pc:chgData name="Bart van Beusekom" userId="cce58229-8402-4bf0-84e6-67599d6a2b64" providerId="ADAL" clId="{0096C051-95BD-4DED-9222-61F878A17124}" dt="2024-11-19T15:25:38.850" v="246" actId="47"/>
        <pc:sldMkLst>
          <pc:docMk/>
          <pc:sldMk cId="4191218783" sldId="363"/>
        </pc:sldMkLst>
        <pc:spChg chg="mod">
          <ac:chgData name="Bart van Beusekom" userId="cce58229-8402-4bf0-84e6-67599d6a2b64" providerId="ADAL" clId="{0096C051-95BD-4DED-9222-61F878A17124}" dt="2024-11-19T15:25:36.734" v="245"/>
          <ac:spMkLst>
            <pc:docMk/>
            <pc:sldMk cId="4191218783" sldId="363"/>
            <ac:spMk id="2" creationId="{9258034E-A070-CFB9-4438-3F8B5239DB02}"/>
          </ac:spMkLst>
        </pc:spChg>
        <pc:spChg chg="mod">
          <ac:chgData name="Bart van Beusekom" userId="cce58229-8402-4bf0-84e6-67599d6a2b64" providerId="ADAL" clId="{0096C051-95BD-4DED-9222-61F878A17124}" dt="2024-11-19T15:25:36.734" v="245"/>
          <ac:spMkLst>
            <pc:docMk/>
            <pc:sldMk cId="4191218783" sldId="363"/>
            <ac:spMk id="3" creationId="{4189AC85-46BA-1F45-6FB8-5BFC91C2DC59}"/>
          </ac:spMkLst>
        </pc:spChg>
      </pc:sldChg>
      <pc:sldChg chg="modSp add mod">
        <pc:chgData name="Bart van Beusekom" userId="cce58229-8402-4bf0-84e6-67599d6a2b64" providerId="ADAL" clId="{0096C051-95BD-4DED-9222-61F878A17124}" dt="2024-11-19T15:26:57.979" v="260" actId="1036"/>
        <pc:sldMkLst>
          <pc:docMk/>
          <pc:sldMk cId="614265802" sldId="364"/>
        </pc:sldMkLst>
        <pc:picChg chg="mod">
          <ac:chgData name="Bart van Beusekom" userId="cce58229-8402-4bf0-84e6-67599d6a2b64" providerId="ADAL" clId="{0096C051-95BD-4DED-9222-61F878A17124}" dt="2024-11-19T15:26:57.979" v="260" actId="1036"/>
          <ac:picMkLst>
            <pc:docMk/>
            <pc:sldMk cId="614265802" sldId="364"/>
            <ac:picMk id="2" creationId="{252F74AB-DDC5-B682-E977-B8DA030BF629}"/>
          </ac:picMkLst>
        </pc:picChg>
      </pc:sldChg>
      <pc:sldChg chg="delSp modSp new del mod">
        <pc:chgData name="Bart van Beusekom" userId="cce58229-8402-4bf0-84e6-67599d6a2b64" providerId="ADAL" clId="{0096C051-95BD-4DED-9222-61F878A17124}" dt="2024-11-19T15:27:59.471" v="276" actId="47"/>
        <pc:sldMkLst>
          <pc:docMk/>
          <pc:sldMk cId="3359367095" sldId="365"/>
        </pc:sldMkLst>
        <pc:spChg chg="mod">
          <ac:chgData name="Bart van Beusekom" userId="cce58229-8402-4bf0-84e6-67599d6a2b64" providerId="ADAL" clId="{0096C051-95BD-4DED-9222-61F878A17124}" dt="2024-11-19T15:27:41.717" v="263"/>
          <ac:spMkLst>
            <pc:docMk/>
            <pc:sldMk cId="3359367095" sldId="365"/>
            <ac:spMk id="2" creationId="{6E88070A-5939-FF1E-3B21-78EA26519D83}"/>
          </ac:spMkLst>
        </pc:spChg>
        <pc:spChg chg="del mod">
          <ac:chgData name="Bart van Beusekom" userId="cce58229-8402-4bf0-84e6-67599d6a2b64" providerId="ADAL" clId="{0096C051-95BD-4DED-9222-61F878A17124}" dt="2024-11-19T15:27:51.903" v="268" actId="478"/>
          <ac:spMkLst>
            <pc:docMk/>
            <pc:sldMk cId="3359367095" sldId="365"/>
            <ac:spMk id="3" creationId="{439E1754-3D45-5AC5-3A4E-C36A05DE00C8}"/>
          </ac:spMkLst>
        </pc:spChg>
        <pc:spChg chg="mod">
          <ac:chgData name="Bart van Beusekom" userId="cce58229-8402-4bf0-84e6-67599d6a2b64" providerId="ADAL" clId="{0096C051-95BD-4DED-9222-61F878A17124}" dt="2024-11-19T15:27:41.717" v="267"/>
          <ac:spMkLst>
            <pc:docMk/>
            <pc:sldMk cId="3359367095" sldId="365"/>
            <ac:spMk id="4" creationId="{9FA00C34-1D9F-C0FE-E4CD-68B043DE869F}"/>
          </ac:spMkLst>
        </pc:spChg>
      </pc:sldChg>
      <pc:sldChg chg="addSp delSp modSp add mod ord">
        <pc:chgData name="Bart van Beusekom" userId="cce58229-8402-4bf0-84e6-67599d6a2b64" providerId="ADAL" clId="{0096C051-95BD-4DED-9222-61F878A17124}" dt="2024-11-20T13:54:03.908" v="1225" actId="1076"/>
        <pc:sldMkLst>
          <pc:docMk/>
          <pc:sldMk cId="2517751957" sldId="366"/>
        </pc:sldMkLst>
        <pc:spChg chg="add del mod">
          <ac:chgData name="Bart van Beusekom" userId="cce58229-8402-4bf0-84e6-67599d6a2b64" providerId="ADAL" clId="{0096C051-95BD-4DED-9222-61F878A17124}" dt="2024-11-19T15:28:09.968" v="278" actId="478"/>
          <ac:spMkLst>
            <pc:docMk/>
            <pc:sldMk cId="2517751957" sldId="366"/>
            <ac:spMk id="3" creationId="{294B6768-4F2C-0A48-A80B-FE006AC8DA8D}"/>
          </ac:spMkLst>
        </pc:spChg>
        <pc:spChg chg="add mod">
          <ac:chgData name="Bart van Beusekom" userId="cce58229-8402-4bf0-84e6-67599d6a2b64" providerId="ADAL" clId="{0096C051-95BD-4DED-9222-61F878A17124}" dt="2024-11-20T13:43:32.506" v="765" actId="1076"/>
          <ac:spMkLst>
            <pc:docMk/>
            <pc:sldMk cId="2517751957" sldId="366"/>
            <ac:spMk id="4" creationId="{2C7BAB97-7177-C427-D87B-79351E963F05}"/>
          </ac:spMkLst>
        </pc:spChg>
        <pc:spChg chg="mod">
          <ac:chgData name="Bart van Beusekom" userId="cce58229-8402-4bf0-84e6-67599d6a2b64" providerId="ADAL" clId="{0096C051-95BD-4DED-9222-61F878A17124}" dt="2024-11-19T15:29:48.337" v="387" actId="20577"/>
          <ac:spMkLst>
            <pc:docMk/>
            <pc:sldMk cId="2517751957" sldId="366"/>
            <ac:spMk id="32" creationId="{C72D8CAF-5808-3360-8744-AE2CE97A1578}"/>
          </ac:spMkLst>
        </pc:spChg>
        <pc:spChg chg="mod">
          <ac:chgData name="Bart van Beusekom" userId="cce58229-8402-4bf0-84e6-67599d6a2b64" providerId="ADAL" clId="{0096C051-95BD-4DED-9222-61F878A17124}" dt="2024-11-20T13:42:56.280" v="763" actId="20577"/>
          <ac:spMkLst>
            <pc:docMk/>
            <pc:sldMk cId="2517751957" sldId="366"/>
            <ac:spMk id="36" creationId="{5A331D92-746A-0653-E7A7-7FC38395E43F}"/>
          </ac:spMkLst>
        </pc:spChg>
        <pc:picChg chg="del">
          <ac:chgData name="Bart van Beusekom" userId="cce58229-8402-4bf0-84e6-67599d6a2b64" providerId="ADAL" clId="{0096C051-95BD-4DED-9222-61F878A17124}" dt="2024-11-19T15:28:06.812" v="277" actId="478"/>
          <ac:picMkLst>
            <pc:docMk/>
            <pc:sldMk cId="2517751957" sldId="366"/>
            <ac:picMk id="5" creationId="{9831BF40-4F35-736E-8924-0EDCD6A07B16}"/>
          </ac:picMkLst>
        </pc:picChg>
        <pc:picChg chg="add mod">
          <ac:chgData name="Bart van Beusekom" userId="cce58229-8402-4bf0-84e6-67599d6a2b64" providerId="ADAL" clId="{0096C051-95BD-4DED-9222-61F878A17124}" dt="2024-11-20T13:54:03.908" v="1225" actId="1076"/>
          <ac:picMkLst>
            <pc:docMk/>
            <pc:sldMk cId="2517751957" sldId="366"/>
            <ac:picMk id="7" creationId="{C7CDDAEB-9C60-6540-D843-52F88C4D6BBF}"/>
          </ac:picMkLst>
        </pc:picChg>
      </pc:sldChg>
      <pc:sldChg chg="addSp delSp modSp add mod">
        <pc:chgData name="Bart van Beusekom" userId="cce58229-8402-4bf0-84e6-67599d6a2b64" providerId="ADAL" clId="{0096C051-95BD-4DED-9222-61F878A17124}" dt="2024-11-20T13:50:05.915" v="1222" actId="1076"/>
        <pc:sldMkLst>
          <pc:docMk/>
          <pc:sldMk cId="2417685084" sldId="367"/>
        </pc:sldMkLst>
        <pc:spChg chg="add mod">
          <ac:chgData name="Bart van Beusekom" userId="cce58229-8402-4bf0-84e6-67599d6a2b64" providerId="ADAL" clId="{0096C051-95BD-4DED-9222-61F878A17124}" dt="2024-11-20T13:47:47.261" v="1214" actId="6549"/>
          <ac:spMkLst>
            <pc:docMk/>
            <pc:sldMk cId="2417685084" sldId="367"/>
            <ac:spMk id="2" creationId="{0BF90297-6E0A-1AE3-47BD-A3EEB35B1F22}"/>
          </ac:spMkLst>
        </pc:spChg>
        <pc:spChg chg="add del mod">
          <ac:chgData name="Bart van Beusekom" userId="cce58229-8402-4bf0-84e6-67599d6a2b64" providerId="ADAL" clId="{0096C051-95BD-4DED-9222-61F878A17124}" dt="2024-11-20T13:44:21.269" v="768" actId="478"/>
          <ac:spMkLst>
            <pc:docMk/>
            <pc:sldMk cId="2417685084" sldId="367"/>
            <ac:spMk id="4" creationId="{260ACFF1-31CD-EDFC-594F-A4FACB1C264C}"/>
          </ac:spMkLst>
        </pc:spChg>
        <pc:spChg chg="add mod">
          <ac:chgData name="Bart van Beusekom" userId="cce58229-8402-4bf0-84e6-67599d6a2b64" providerId="ADAL" clId="{0096C051-95BD-4DED-9222-61F878A17124}" dt="2024-11-20T13:46:35.903" v="1211" actId="20577"/>
          <ac:spMkLst>
            <pc:docMk/>
            <pc:sldMk cId="2417685084" sldId="367"/>
            <ac:spMk id="5" creationId="{66BCFC2E-53EC-32C5-6356-2E1EF2CBD5A7}"/>
          </ac:spMkLst>
        </pc:spChg>
        <pc:spChg chg="mod">
          <ac:chgData name="Bart van Beusekom" userId="cce58229-8402-4bf0-84e6-67599d6a2b64" providerId="ADAL" clId="{0096C051-95BD-4DED-9222-61F878A17124}" dt="2024-11-19T15:30:10.496" v="440" actId="20577"/>
          <ac:spMkLst>
            <pc:docMk/>
            <pc:sldMk cId="2417685084" sldId="367"/>
            <ac:spMk id="32" creationId="{82D94920-70E2-93A7-7096-401F1D599B5B}"/>
          </ac:spMkLst>
        </pc:spChg>
        <pc:spChg chg="del mod">
          <ac:chgData name="Bart van Beusekom" userId="cce58229-8402-4bf0-84e6-67599d6a2b64" providerId="ADAL" clId="{0096C051-95BD-4DED-9222-61F878A17124}" dt="2024-11-20T13:44:12.568" v="766" actId="478"/>
          <ac:spMkLst>
            <pc:docMk/>
            <pc:sldMk cId="2417685084" sldId="367"/>
            <ac:spMk id="36" creationId="{DB998AB2-C14F-2CFA-465E-D96072A323E5}"/>
          </ac:spMkLst>
        </pc:spChg>
        <pc:picChg chg="add del mod">
          <ac:chgData name="Bart van Beusekom" userId="cce58229-8402-4bf0-84e6-67599d6a2b64" providerId="ADAL" clId="{0096C051-95BD-4DED-9222-61F878A17124}" dt="2024-11-20T13:49:51.933" v="1218" actId="478"/>
          <ac:picMkLst>
            <pc:docMk/>
            <pc:sldMk cId="2417685084" sldId="367"/>
            <ac:picMk id="7" creationId="{D5D91EDF-D3AE-725C-8421-7BA17A2E38F8}"/>
          </ac:picMkLst>
        </pc:picChg>
        <pc:picChg chg="add mod">
          <ac:chgData name="Bart van Beusekom" userId="cce58229-8402-4bf0-84e6-67599d6a2b64" providerId="ADAL" clId="{0096C051-95BD-4DED-9222-61F878A17124}" dt="2024-11-20T13:50:05.915" v="1222" actId="1076"/>
          <ac:picMkLst>
            <pc:docMk/>
            <pc:sldMk cId="2417685084" sldId="367"/>
            <ac:picMk id="9" creationId="{4B484B34-4E3A-B750-D5D4-5E111C7AB94E}"/>
          </ac:picMkLst>
        </pc:picChg>
      </pc:sldChg>
      <pc:sldChg chg="addSp modSp add mod">
        <pc:chgData name="Bart van Beusekom" userId="cce58229-8402-4bf0-84e6-67599d6a2b64" providerId="ADAL" clId="{0096C051-95BD-4DED-9222-61F878A17124}" dt="2024-11-20T14:00:58.340" v="1555" actId="1076"/>
        <pc:sldMkLst>
          <pc:docMk/>
          <pc:sldMk cId="3382568300" sldId="368"/>
        </pc:sldMkLst>
        <pc:spChg chg="add mod">
          <ac:chgData name="Bart van Beusekom" userId="cce58229-8402-4bf0-84e6-67599d6a2b64" providerId="ADAL" clId="{0096C051-95BD-4DED-9222-61F878A17124}" dt="2024-11-20T13:55:13.162" v="1227" actId="1076"/>
          <ac:spMkLst>
            <pc:docMk/>
            <pc:sldMk cId="3382568300" sldId="368"/>
            <ac:spMk id="2" creationId="{EA9086E2-8AC8-A4AD-CF0F-8939210D3C0D}"/>
          </ac:spMkLst>
        </pc:spChg>
        <pc:spChg chg="mod">
          <ac:chgData name="Bart van Beusekom" userId="cce58229-8402-4bf0-84e6-67599d6a2b64" providerId="ADAL" clId="{0096C051-95BD-4DED-9222-61F878A17124}" dt="2024-11-20T13:40:42.162" v="491" actId="20577"/>
          <ac:spMkLst>
            <pc:docMk/>
            <pc:sldMk cId="3382568300" sldId="368"/>
            <ac:spMk id="32" creationId="{848DDA51-3FFB-DF1D-D1EB-8539740B7A9E}"/>
          </ac:spMkLst>
        </pc:spChg>
        <pc:spChg chg="mod">
          <ac:chgData name="Bart van Beusekom" userId="cce58229-8402-4bf0-84e6-67599d6a2b64" providerId="ADAL" clId="{0096C051-95BD-4DED-9222-61F878A17124}" dt="2024-11-20T13:58:11.676" v="1552" actId="20577"/>
          <ac:spMkLst>
            <pc:docMk/>
            <pc:sldMk cId="3382568300" sldId="368"/>
            <ac:spMk id="36" creationId="{F67C4D44-8D32-0845-3177-DA25D7C1497E}"/>
          </ac:spMkLst>
        </pc:spChg>
        <pc:picChg chg="add mod">
          <ac:chgData name="Bart van Beusekom" userId="cce58229-8402-4bf0-84e6-67599d6a2b64" providerId="ADAL" clId="{0096C051-95BD-4DED-9222-61F878A17124}" dt="2024-11-20T14:00:58.340" v="1555" actId="1076"/>
          <ac:picMkLst>
            <pc:docMk/>
            <pc:sldMk cId="3382568300" sldId="368"/>
            <ac:picMk id="1026" creationId="{99AB62A4-BF0F-FE08-A731-B41F9FC9581B}"/>
          </ac:picMkLst>
        </pc:picChg>
      </pc:sldChg>
      <pc:sldChg chg="addSp delSp modSp add mod ord">
        <pc:chgData name="Bart van Beusekom" userId="cce58229-8402-4bf0-84e6-67599d6a2b64" providerId="ADAL" clId="{0096C051-95BD-4DED-9222-61F878A17124}" dt="2024-11-20T14:13:42.235" v="1978" actId="1076"/>
        <pc:sldMkLst>
          <pc:docMk/>
          <pc:sldMk cId="2392099452" sldId="369"/>
        </pc:sldMkLst>
        <pc:spChg chg="mod">
          <ac:chgData name="Bart van Beusekom" userId="cce58229-8402-4bf0-84e6-67599d6a2b64" providerId="ADAL" clId="{0096C051-95BD-4DED-9222-61F878A17124}" dt="2024-11-20T14:10:35.922" v="1616"/>
          <ac:spMkLst>
            <pc:docMk/>
            <pc:sldMk cId="2392099452" sldId="369"/>
            <ac:spMk id="2" creationId="{E29FFEE4-D837-EAFA-428D-FB06FF6BC3A2}"/>
          </ac:spMkLst>
        </pc:spChg>
        <pc:spChg chg="mod">
          <ac:chgData name="Bart van Beusekom" userId="cce58229-8402-4bf0-84e6-67599d6a2b64" providerId="ADAL" clId="{0096C051-95BD-4DED-9222-61F878A17124}" dt="2024-11-20T14:12:05.070" v="1974" actId="20577"/>
          <ac:spMkLst>
            <pc:docMk/>
            <pc:sldMk cId="2392099452" sldId="369"/>
            <ac:spMk id="5" creationId="{C4EE90A7-2018-672C-554E-13DBE08227C1}"/>
          </ac:spMkLst>
        </pc:spChg>
        <pc:spChg chg="mod">
          <ac:chgData name="Bart van Beusekom" userId="cce58229-8402-4bf0-84e6-67599d6a2b64" providerId="ADAL" clId="{0096C051-95BD-4DED-9222-61F878A17124}" dt="2024-11-20T14:10:19.466" v="1614" actId="20577"/>
          <ac:spMkLst>
            <pc:docMk/>
            <pc:sldMk cId="2392099452" sldId="369"/>
            <ac:spMk id="32" creationId="{64661DAF-3E2B-A501-54D3-54A1351AB813}"/>
          </ac:spMkLst>
        </pc:spChg>
        <pc:picChg chg="add mod">
          <ac:chgData name="Bart van Beusekom" userId="cce58229-8402-4bf0-84e6-67599d6a2b64" providerId="ADAL" clId="{0096C051-95BD-4DED-9222-61F878A17124}" dt="2024-11-20T14:13:42.235" v="1978" actId="1076"/>
          <ac:picMkLst>
            <pc:docMk/>
            <pc:sldMk cId="2392099452" sldId="369"/>
            <ac:picMk id="4" creationId="{F3E13E77-54FB-C67B-8DC3-2A06424231D7}"/>
          </ac:picMkLst>
        </pc:picChg>
        <pc:picChg chg="del">
          <ac:chgData name="Bart van Beusekom" userId="cce58229-8402-4bf0-84e6-67599d6a2b64" providerId="ADAL" clId="{0096C051-95BD-4DED-9222-61F878A17124}" dt="2024-11-20T14:10:21.658" v="1615" actId="478"/>
          <ac:picMkLst>
            <pc:docMk/>
            <pc:sldMk cId="2392099452" sldId="369"/>
            <ac:picMk id="9" creationId="{77E389CD-3D72-6B9E-F506-A344F2E402D8}"/>
          </ac:picMkLst>
        </pc:picChg>
      </pc:sldChg>
    </pc:docChg>
  </pc:docChgLst>
  <pc:docChgLst>
    <pc:chgData name="Hasan Alradhi" userId="S::h.alradhi@iknl.nl::726457ce-e4f6-4a65-a496-042c3ff4a2df" providerId="AD" clId="Web-{98C9EB08-07B7-41F6-96F6-2D6A45DE3008}"/>
    <pc:docChg chg="delSld">
      <pc:chgData name="Hasan Alradhi" userId="S::h.alradhi@iknl.nl::726457ce-e4f6-4a65-a496-042c3ff4a2df" providerId="AD" clId="Web-{98C9EB08-07B7-41F6-96F6-2D6A45DE3008}" dt="2024-03-21T09:29:38.786" v="0"/>
      <pc:docMkLst>
        <pc:docMk/>
      </pc:docMkLst>
      <pc:sldChg chg="del">
        <pc:chgData name="Hasan Alradhi" userId="S::h.alradhi@iknl.nl::726457ce-e4f6-4a65-a496-042c3ff4a2df" providerId="AD" clId="Web-{98C9EB08-07B7-41F6-96F6-2D6A45DE3008}" dt="2024-03-21T09:29:38.786" v="0"/>
        <pc:sldMkLst>
          <pc:docMk/>
          <pc:sldMk cId="2577432071" sldId="339"/>
        </pc:sldMkLst>
      </pc:sldChg>
    </pc:docChg>
  </pc:docChgLst>
  <pc:docChgLst>
    <pc:chgData name="Frank Martin" userId="c44ed181-5baa-48fd-a8ba-bdb24d542224" providerId="ADAL" clId="{BDB04D2A-0D9C-412F-8184-E616528AF737}"/>
    <pc:docChg chg="custSel modSld">
      <pc:chgData name="Frank Martin" userId="c44ed181-5baa-48fd-a8ba-bdb24d542224" providerId="ADAL" clId="{BDB04D2A-0D9C-412F-8184-E616528AF737}" dt="2024-01-18T08:32:38.268" v="227" actId="20577"/>
      <pc:docMkLst>
        <pc:docMk/>
      </pc:docMkLst>
      <pc:sldChg chg="addSp delSp modSp mod">
        <pc:chgData name="Frank Martin" userId="c44ed181-5baa-48fd-a8ba-bdb24d542224" providerId="ADAL" clId="{BDB04D2A-0D9C-412F-8184-E616528AF737}" dt="2024-01-18T08:32:38.268" v="227" actId="20577"/>
        <pc:sldMkLst>
          <pc:docMk/>
          <pc:sldMk cId="1706005226" sldId="320"/>
        </pc:sldMkLst>
        <pc:spChg chg="mod">
          <ac:chgData name="Frank Martin" userId="c44ed181-5baa-48fd-a8ba-bdb24d542224" providerId="ADAL" clId="{BDB04D2A-0D9C-412F-8184-E616528AF737}" dt="2024-01-18T08:32:38.268" v="227" actId="20577"/>
          <ac:spMkLst>
            <pc:docMk/>
            <pc:sldMk cId="1706005226" sldId="320"/>
            <ac:spMk id="3" creationId="{17583C3D-82CC-4D82-119A-2E71362E8D77}"/>
          </ac:spMkLst>
        </pc:spChg>
        <pc:spChg chg="add del mod">
          <ac:chgData name="Frank Martin" userId="c44ed181-5baa-48fd-a8ba-bdb24d542224" providerId="ADAL" clId="{BDB04D2A-0D9C-412F-8184-E616528AF737}" dt="2024-01-18T08:25:20.970" v="67"/>
          <ac:spMkLst>
            <pc:docMk/>
            <pc:sldMk cId="1706005226" sldId="320"/>
            <ac:spMk id="9" creationId="{DE9DE8DF-0475-9CCD-821F-95AD43323CD2}"/>
          </ac:spMkLst>
        </pc:spChg>
        <pc:picChg chg="add del mod">
          <ac:chgData name="Frank Martin" userId="c44ed181-5baa-48fd-a8ba-bdb24d542224" providerId="ADAL" clId="{BDB04D2A-0D9C-412F-8184-E616528AF737}" dt="2024-01-18T08:22:30.988" v="6" actId="478"/>
          <ac:picMkLst>
            <pc:docMk/>
            <pc:sldMk cId="1706005226" sldId="320"/>
            <ac:picMk id="5" creationId="{3025714C-831E-BE12-0C34-820F605C9A78}"/>
          </ac:picMkLst>
        </pc:picChg>
        <pc:picChg chg="add mod">
          <ac:chgData name="Frank Martin" userId="c44ed181-5baa-48fd-a8ba-bdb24d542224" providerId="ADAL" clId="{BDB04D2A-0D9C-412F-8184-E616528AF737}" dt="2024-01-18T08:22:50.089" v="9" actId="1076"/>
          <ac:picMkLst>
            <pc:docMk/>
            <pc:sldMk cId="1706005226" sldId="320"/>
            <ac:picMk id="7" creationId="{E672E9BA-03E5-303F-239E-A5F89B02D4A6}"/>
          </ac:picMkLst>
        </pc:picChg>
      </pc:sldChg>
      <pc:sldChg chg="modSp mod">
        <pc:chgData name="Frank Martin" userId="c44ed181-5baa-48fd-a8ba-bdb24d542224" providerId="ADAL" clId="{BDB04D2A-0D9C-412F-8184-E616528AF737}" dt="2024-01-18T08:20:18.342" v="3" actId="20577"/>
        <pc:sldMkLst>
          <pc:docMk/>
          <pc:sldMk cId="417421192" sldId="336"/>
        </pc:sldMkLst>
        <pc:spChg chg="mod">
          <ac:chgData name="Frank Martin" userId="c44ed181-5baa-48fd-a8ba-bdb24d542224" providerId="ADAL" clId="{BDB04D2A-0D9C-412F-8184-E616528AF737}" dt="2024-01-18T08:20:18.342" v="3" actId="20577"/>
          <ac:spMkLst>
            <pc:docMk/>
            <pc:sldMk cId="417421192" sldId="336"/>
            <ac:spMk id="4" creationId="{A4350661-D641-BD0C-454D-8160CBA886CF}"/>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268F06-1F1A-45A1-8092-73757D89E4BC}" type="datetimeFigureOut">
              <a:rPr lang="en-GB" smtClean="0"/>
              <a:t>21/11/2024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78DDFF4-2107-45FA-9BFB-5A681BB7B766}" type="slidenum">
              <a:rPr lang="en-GB" smtClean="0"/>
              <a:t>‹#›</a:t>
            </a:fld>
            <a:endParaRPr lang="en-GB"/>
          </a:p>
        </p:txBody>
      </p:sp>
    </p:spTree>
    <p:extLst>
      <p:ext uri="{BB962C8B-B14F-4D97-AF65-F5344CB8AC3E}">
        <p14:creationId xmlns:p14="http://schemas.microsoft.com/office/powerpoint/2010/main" val="31158092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GB" err="1"/>
              <a:t>Dit</a:t>
            </a:r>
            <a:r>
              <a:rPr lang="en-GB"/>
              <a:t> is </a:t>
            </a:r>
            <a:r>
              <a:rPr lang="en-GB" err="1"/>
              <a:t>een</a:t>
            </a:r>
            <a:r>
              <a:rPr lang="en-GB"/>
              <a:t> </a:t>
            </a:r>
            <a:r>
              <a:rPr lang="en-GB" err="1"/>
              <a:t>voorbeeld</a:t>
            </a:r>
            <a:endParaRPr lang="en-GB"/>
          </a:p>
        </p:txBody>
      </p:sp>
      <p:sp>
        <p:nvSpPr>
          <p:cNvPr id="4" name="Tijdelijke aanduiding voor dianummer 3"/>
          <p:cNvSpPr>
            <a:spLocks noGrp="1"/>
          </p:cNvSpPr>
          <p:nvPr>
            <p:ph type="sldNum" sz="quarter" idx="5"/>
          </p:nvPr>
        </p:nvSpPr>
        <p:spPr/>
        <p:txBody>
          <a:bodyPr/>
          <a:lstStyle/>
          <a:p>
            <a:fld id="{C78DDFF4-2107-45FA-9BFB-5A681BB7B766}" type="slidenum">
              <a:rPr lang="en-GB" smtClean="0"/>
              <a:t>13</a:t>
            </a:fld>
            <a:endParaRPr lang="en-GB"/>
          </a:p>
        </p:txBody>
      </p:sp>
    </p:spTree>
    <p:extLst>
      <p:ext uri="{BB962C8B-B14F-4D97-AF65-F5344CB8AC3E}">
        <p14:creationId xmlns:p14="http://schemas.microsoft.com/office/powerpoint/2010/main" val="12101577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C78DDFF4-2107-45FA-9BFB-5A681BB7B766}" type="slidenum">
              <a:rPr lang="en-GB" smtClean="0"/>
              <a:t>15</a:t>
            </a:fld>
            <a:endParaRPr lang="en-GB"/>
          </a:p>
        </p:txBody>
      </p:sp>
    </p:spTree>
    <p:extLst>
      <p:ext uri="{BB962C8B-B14F-4D97-AF65-F5344CB8AC3E}">
        <p14:creationId xmlns:p14="http://schemas.microsoft.com/office/powerpoint/2010/main" val="24462739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GB" err="1"/>
              <a:t>Dit</a:t>
            </a:r>
            <a:r>
              <a:rPr lang="en-GB"/>
              <a:t> is </a:t>
            </a:r>
            <a:r>
              <a:rPr lang="en-GB" err="1"/>
              <a:t>een</a:t>
            </a:r>
            <a:r>
              <a:rPr lang="en-GB"/>
              <a:t> </a:t>
            </a:r>
            <a:r>
              <a:rPr lang="en-GB" err="1"/>
              <a:t>voorbeeld</a:t>
            </a:r>
            <a:endParaRPr lang="en-GB"/>
          </a:p>
        </p:txBody>
      </p:sp>
      <p:sp>
        <p:nvSpPr>
          <p:cNvPr id="4" name="Tijdelijke aanduiding voor dianummer 3"/>
          <p:cNvSpPr>
            <a:spLocks noGrp="1"/>
          </p:cNvSpPr>
          <p:nvPr>
            <p:ph type="sldNum" sz="quarter" idx="5"/>
          </p:nvPr>
        </p:nvSpPr>
        <p:spPr/>
        <p:txBody>
          <a:bodyPr/>
          <a:lstStyle/>
          <a:p>
            <a:fld id="{C78DDFF4-2107-45FA-9BFB-5A681BB7B766}" type="slidenum">
              <a:rPr lang="en-GB" smtClean="0"/>
              <a:t>20</a:t>
            </a:fld>
            <a:endParaRPr lang="en-GB"/>
          </a:p>
        </p:txBody>
      </p:sp>
    </p:spTree>
    <p:extLst>
      <p:ext uri="{BB962C8B-B14F-4D97-AF65-F5344CB8AC3E}">
        <p14:creationId xmlns:p14="http://schemas.microsoft.com/office/powerpoint/2010/main" val="7538813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C78DDFF4-2107-45FA-9BFB-5A681BB7B766}" type="slidenum">
              <a:rPr lang="en-GB" smtClean="0"/>
              <a:t>21</a:t>
            </a:fld>
            <a:endParaRPr lang="en-GB"/>
          </a:p>
        </p:txBody>
      </p:sp>
    </p:spTree>
    <p:extLst>
      <p:ext uri="{BB962C8B-B14F-4D97-AF65-F5344CB8AC3E}">
        <p14:creationId xmlns:p14="http://schemas.microsoft.com/office/powerpoint/2010/main" val="25321453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7FD12B-082B-4E04-A0D9-3B44F4443A8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ABDA157B-79DC-4A40-B11B-80986412C53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D79D38AE-67D5-4A0B-9753-6EA8A6AFEF67}"/>
              </a:ext>
            </a:extLst>
          </p:cNvPr>
          <p:cNvSpPr>
            <a:spLocks noGrp="1"/>
          </p:cNvSpPr>
          <p:nvPr>
            <p:ph type="dt" sz="half" idx="10"/>
          </p:nvPr>
        </p:nvSpPr>
        <p:spPr/>
        <p:txBody>
          <a:bodyPr/>
          <a:lstStyle/>
          <a:p>
            <a:fld id="{D57D2C4B-0719-41F0-A1B3-001E78AC4B17}" type="datetimeFigureOut">
              <a:rPr lang="en-GB" smtClean="0"/>
              <a:t>21/11/2024</a:t>
            </a:fld>
            <a:endParaRPr lang="en-GB"/>
          </a:p>
        </p:txBody>
      </p:sp>
      <p:sp>
        <p:nvSpPr>
          <p:cNvPr id="5" name="Footer Placeholder 4">
            <a:extLst>
              <a:ext uri="{FF2B5EF4-FFF2-40B4-BE49-F238E27FC236}">
                <a16:creationId xmlns:a16="http://schemas.microsoft.com/office/drawing/2014/main" id="{89F59F00-DE36-4C24-A6E4-117B7D82951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7A51070-6280-4DAC-8426-5315AFB7C754}"/>
              </a:ext>
            </a:extLst>
          </p:cNvPr>
          <p:cNvSpPr>
            <a:spLocks noGrp="1"/>
          </p:cNvSpPr>
          <p:nvPr>
            <p:ph type="sldNum" sz="quarter" idx="12"/>
          </p:nvPr>
        </p:nvSpPr>
        <p:spPr/>
        <p:txBody>
          <a:bodyPr/>
          <a:lstStyle/>
          <a:p>
            <a:fld id="{EE66F7CA-1B17-4D9E-9A59-6FEF7179185E}" type="slidenum">
              <a:rPr lang="en-GB" smtClean="0"/>
              <a:t>‹#›</a:t>
            </a:fld>
            <a:endParaRPr lang="en-GB"/>
          </a:p>
        </p:txBody>
      </p:sp>
    </p:spTree>
    <p:extLst>
      <p:ext uri="{BB962C8B-B14F-4D97-AF65-F5344CB8AC3E}">
        <p14:creationId xmlns:p14="http://schemas.microsoft.com/office/powerpoint/2010/main" val="25542449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B534F0-EF6A-4907-90C6-63CA4BCD5A1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F779079-1E53-47FB-8845-D4F6C387BE7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965A981-2A51-4CC0-A658-E0F29A6662E7}"/>
              </a:ext>
            </a:extLst>
          </p:cNvPr>
          <p:cNvSpPr>
            <a:spLocks noGrp="1"/>
          </p:cNvSpPr>
          <p:nvPr>
            <p:ph type="dt" sz="half" idx="10"/>
          </p:nvPr>
        </p:nvSpPr>
        <p:spPr/>
        <p:txBody>
          <a:bodyPr/>
          <a:lstStyle/>
          <a:p>
            <a:fld id="{D57D2C4B-0719-41F0-A1B3-001E78AC4B17}" type="datetimeFigureOut">
              <a:rPr lang="en-GB" smtClean="0"/>
              <a:t>21/11/2024</a:t>
            </a:fld>
            <a:endParaRPr lang="en-GB"/>
          </a:p>
        </p:txBody>
      </p:sp>
      <p:sp>
        <p:nvSpPr>
          <p:cNvPr id="5" name="Footer Placeholder 4">
            <a:extLst>
              <a:ext uri="{FF2B5EF4-FFF2-40B4-BE49-F238E27FC236}">
                <a16:creationId xmlns:a16="http://schemas.microsoft.com/office/drawing/2014/main" id="{73C4994D-58FE-48B8-81CA-C89D00EA6E8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680E481-49EA-4C46-9497-1D5C96480FB5}"/>
              </a:ext>
            </a:extLst>
          </p:cNvPr>
          <p:cNvSpPr>
            <a:spLocks noGrp="1"/>
          </p:cNvSpPr>
          <p:nvPr>
            <p:ph type="sldNum" sz="quarter" idx="12"/>
          </p:nvPr>
        </p:nvSpPr>
        <p:spPr/>
        <p:txBody>
          <a:bodyPr/>
          <a:lstStyle/>
          <a:p>
            <a:fld id="{EE66F7CA-1B17-4D9E-9A59-6FEF7179185E}" type="slidenum">
              <a:rPr lang="en-GB" smtClean="0"/>
              <a:t>‹#›</a:t>
            </a:fld>
            <a:endParaRPr lang="en-GB"/>
          </a:p>
        </p:txBody>
      </p:sp>
    </p:spTree>
    <p:extLst>
      <p:ext uri="{BB962C8B-B14F-4D97-AF65-F5344CB8AC3E}">
        <p14:creationId xmlns:p14="http://schemas.microsoft.com/office/powerpoint/2010/main" val="6653300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034554-A22A-456C-A0C6-992FE43EFA0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AE05E6CC-CEF0-4752-909B-5829696CF526}"/>
              </a:ext>
            </a:extLst>
          </p:cNvPr>
          <p:cNvSpPr>
            <a:spLocks noGrp="1"/>
          </p:cNvSpPr>
          <p:nvPr>
            <p:ph type="body" idx="1"/>
          </p:nvPr>
        </p:nvSpPr>
        <p:spPr>
          <a:xfrm>
            <a:off x="831850" y="4589463"/>
            <a:ext cx="10515600" cy="1500187"/>
          </a:xfrm>
        </p:spPr>
        <p:txBody>
          <a:bodyPr/>
          <a:lstStyle>
            <a:lvl1pPr marL="0" indent="0">
              <a:buNone/>
              <a:defRPr sz="2400">
                <a:solidFill>
                  <a:srgbClr val="AABFCE"/>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4A9A874-5366-427D-920E-31B8DE308887}"/>
              </a:ext>
            </a:extLst>
          </p:cNvPr>
          <p:cNvSpPr>
            <a:spLocks noGrp="1"/>
          </p:cNvSpPr>
          <p:nvPr>
            <p:ph type="dt" sz="half" idx="10"/>
          </p:nvPr>
        </p:nvSpPr>
        <p:spPr/>
        <p:txBody>
          <a:bodyPr/>
          <a:lstStyle/>
          <a:p>
            <a:fld id="{D57D2C4B-0719-41F0-A1B3-001E78AC4B17}" type="datetimeFigureOut">
              <a:rPr lang="en-GB" smtClean="0"/>
              <a:t>21/11/2024</a:t>
            </a:fld>
            <a:endParaRPr lang="en-GB"/>
          </a:p>
        </p:txBody>
      </p:sp>
      <p:sp>
        <p:nvSpPr>
          <p:cNvPr id="5" name="Footer Placeholder 4">
            <a:extLst>
              <a:ext uri="{FF2B5EF4-FFF2-40B4-BE49-F238E27FC236}">
                <a16:creationId xmlns:a16="http://schemas.microsoft.com/office/drawing/2014/main" id="{12886039-7C7B-41B2-B767-EC74076B342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39CFBD7-FDA8-464A-A4C8-84860A4310A5}"/>
              </a:ext>
            </a:extLst>
          </p:cNvPr>
          <p:cNvSpPr>
            <a:spLocks noGrp="1"/>
          </p:cNvSpPr>
          <p:nvPr>
            <p:ph type="sldNum" sz="quarter" idx="12"/>
          </p:nvPr>
        </p:nvSpPr>
        <p:spPr/>
        <p:txBody>
          <a:bodyPr/>
          <a:lstStyle/>
          <a:p>
            <a:fld id="{EE66F7CA-1B17-4D9E-9A59-6FEF7179185E}" type="slidenum">
              <a:rPr lang="en-GB" smtClean="0"/>
              <a:t>‹#›</a:t>
            </a:fld>
            <a:endParaRPr lang="en-GB"/>
          </a:p>
        </p:txBody>
      </p:sp>
    </p:spTree>
    <p:extLst>
      <p:ext uri="{BB962C8B-B14F-4D97-AF65-F5344CB8AC3E}">
        <p14:creationId xmlns:p14="http://schemas.microsoft.com/office/powerpoint/2010/main" val="41516953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95C704-FD95-47F6-A458-7E1E2A6497A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690F898-8E1B-47A2-A3EC-0141FF994E8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6D78B078-C614-48A6-919C-BE78AA83A13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8C9CC175-CA55-4DD4-B36F-09606D0DBE3A}"/>
              </a:ext>
            </a:extLst>
          </p:cNvPr>
          <p:cNvSpPr>
            <a:spLocks noGrp="1"/>
          </p:cNvSpPr>
          <p:nvPr>
            <p:ph type="dt" sz="half" idx="10"/>
          </p:nvPr>
        </p:nvSpPr>
        <p:spPr/>
        <p:txBody>
          <a:bodyPr/>
          <a:lstStyle/>
          <a:p>
            <a:fld id="{D57D2C4B-0719-41F0-A1B3-001E78AC4B17}" type="datetimeFigureOut">
              <a:rPr lang="en-GB" smtClean="0"/>
              <a:t>21/11/2024</a:t>
            </a:fld>
            <a:endParaRPr lang="en-GB"/>
          </a:p>
        </p:txBody>
      </p:sp>
      <p:sp>
        <p:nvSpPr>
          <p:cNvPr id="6" name="Footer Placeholder 5">
            <a:extLst>
              <a:ext uri="{FF2B5EF4-FFF2-40B4-BE49-F238E27FC236}">
                <a16:creationId xmlns:a16="http://schemas.microsoft.com/office/drawing/2014/main" id="{C7C46834-A971-4E00-95C0-AB30652BC8E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7D0691A-3CA2-4DAE-B100-F254165C7C2F}"/>
              </a:ext>
            </a:extLst>
          </p:cNvPr>
          <p:cNvSpPr>
            <a:spLocks noGrp="1"/>
          </p:cNvSpPr>
          <p:nvPr>
            <p:ph type="sldNum" sz="quarter" idx="12"/>
          </p:nvPr>
        </p:nvSpPr>
        <p:spPr/>
        <p:txBody>
          <a:bodyPr/>
          <a:lstStyle/>
          <a:p>
            <a:fld id="{EE66F7CA-1B17-4D9E-9A59-6FEF7179185E}" type="slidenum">
              <a:rPr lang="en-GB" smtClean="0"/>
              <a:t>‹#›</a:t>
            </a:fld>
            <a:endParaRPr lang="en-GB"/>
          </a:p>
        </p:txBody>
      </p:sp>
    </p:spTree>
    <p:extLst>
      <p:ext uri="{BB962C8B-B14F-4D97-AF65-F5344CB8AC3E}">
        <p14:creationId xmlns:p14="http://schemas.microsoft.com/office/powerpoint/2010/main" val="38277702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465360-43D4-4DB3-A2BB-5D15E6F83316}"/>
              </a:ext>
            </a:extLst>
          </p:cNvPr>
          <p:cNvSpPr>
            <a:spLocks noGrp="1"/>
          </p:cNvSpPr>
          <p:nvPr>
            <p:ph type="title"/>
          </p:nvPr>
        </p:nvSpPr>
        <p:spPr>
          <a:xfrm>
            <a:off x="839788" y="365125"/>
            <a:ext cx="8110432"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4E7C6908-67C6-4D21-8E36-232E00A0797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39F7441-4D70-4777-8361-84A079B7C8C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CD57ACBC-1D1B-49F7-9324-3ED0F484E1F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F93BA5E-ECF2-4E7E-A97C-A42D02DC917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11084EA6-2B60-4155-9431-51BE09F9A17A}"/>
              </a:ext>
            </a:extLst>
          </p:cNvPr>
          <p:cNvSpPr>
            <a:spLocks noGrp="1"/>
          </p:cNvSpPr>
          <p:nvPr>
            <p:ph type="dt" sz="half" idx="10"/>
          </p:nvPr>
        </p:nvSpPr>
        <p:spPr/>
        <p:txBody>
          <a:bodyPr/>
          <a:lstStyle/>
          <a:p>
            <a:fld id="{D57D2C4B-0719-41F0-A1B3-001E78AC4B17}" type="datetimeFigureOut">
              <a:rPr lang="en-GB" smtClean="0"/>
              <a:t>21/11/2024</a:t>
            </a:fld>
            <a:endParaRPr lang="en-GB"/>
          </a:p>
        </p:txBody>
      </p:sp>
      <p:sp>
        <p:nvSpPr>
          <p:cNvPr id="8" name="Footer Placeholder 7">
            <a:extLst>
              <a:ext uri="{FF2B5EF4-FFF2-40B4-BE49-F238E27FC236}">
                <a16:creationId xmlns:a16="http://schemas.microsoft.com/office/drawing/2014/main" id="{1CB49A16-E37C-40B2-B551-0993C6F4CB4E}"/>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C8AE6682-7018-4442-845A-7D9A9B26FEAF}"/>
              </a:ext>
            </a:extLst>
          </p:cNvPr>
          <p:cNvSpPr>
            <a:spLocks noGrp="1"/>
          </p:cNvSpPr>
          <p:nvPr>
            <p:ph type="sldNum" sz="quarter" idx="12"/>
          </p:nvPr>
        </p:nvSpPr>
        <p:spPr/>
        <p:txBody>
          <a:bodyPr/>
          <a:lstStyle/>
          <a:p>
            <a:fld id="{EE66F7CA-1B17-4D9E-9A59-6FEF7179185E}" type="slidenum">
              <a:rPr lang="en-GB" smtClean="0"/>
              <a:t>‹#›</a:t>
            </a:fld>
            <a:endParaRPr lang="en-GB"/>
          </a:p>
        </p:txBody>
      </p:sp>
    </p:spTree>
    <p:extLst>
      <p:ext uri="{BB962C8B-B14F-4D97-AF65-F5344CB8AC3E}">
        <p14:creationId xmlns:p14="http://schemas.microsoft.com/office/powerpoint/2010/main" val="34243928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328942-23ED-4C59-B219-42F79CEC00C8}"/>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70421698-12C0-41F4-BD64-B1861C9FD675}"/>
              </a:ext>
            </a:extLst>
          </p:cNvPr>
          <p:cNvSpPr>
            <a:spLocks noGrp="1"/>
          </p:cNvSpPr>
          <p:nvPr>
            <p:ph type="dt" sz="half" idx="10"/>
          </p:nvPr>
        </p:nvSpPr>
        <p:spPr/>
        <p:txBody>
          <a:bodyPr/>
          <a:lstStyle/>
          <a:p>
            <a:fld id="{D57D2C4B-0719-41F0-A1B3-001E78AC4B17}" type="datetimeFigureOut">
              <a:rPr lang="en-GB" smtClean="0"/>
              <a:t>21/11/2024</a:t>
            </a:fld>
            <a:endParaRPr lang="en-GB"/>
          </a:p>
        </p:txBody>
      </p:sp>
      <p:sp>
        <p:nvSpPr>
          <p:cNvPr id="4" name="Footer Placeholder 3">
            <a:extLst>
              <a:ext uri="{FF2B5EF4-FFF2-40B4-BE49-F238E27FC236}">
                <a16:creationId xmlns:a16="http://schemas.microsoft.com/office/drawing/2014/main" id="{201FC771-CA77-4BB0-AC63-F78CEC3839C8}"/>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557A20B6-D84E-413D-B126-5C13310A87DE}"/>
              </a:ext>
            </a:extLst>
          </p:cNvPr>
          <p:cNvSpPr>
            <a:spLocks noGrp="1"/>
          </p:cNvSpPr>
          <p:nvPr>
            <p:ph type="sldNum" sz="quarter" idx="12"/>
          </p:nvPr>
        </p:nvSpPr>
        <p:spPr/>
        <p:txBody>
          <a:bodyPr/>
          <a:lstStyle/>
          <a:p>
            <a:fld id="{EE66F7CA-1B17-4D9E-9A59-6FEF7179185E}" type="slidenum">
              <a:rPr lang="en-GB" smtClean="0"/>
              <a:t>‹#›</a:t>
            </a:fld>
            <a:endParaRPr lang="en-GB"/>
          </a:p>
        </p:txBody>
      </p:sp>
    </p:spTree>
    <p:extLst>
      <p:ext uri="{BB962C8B-B14F-4D97-AF65-F5344CB8AC3E}">
        <p14:creationId xmlns:p14="http://schemas.microsoft.com/office/powerpoint/2010/main" val="21587531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7A72BC6-A2E5-4837-9086-3FB52BB7F076}"/>
              </a:ext>
            </a:extLst>
          </p:cNvPr>
          <p:cNvSpPr>
            <a:spLocks noGrp="1"/>
          </p:cNvSpPr>
          <p:nvPr>
            <p:ph type="dt" sz="half" idx="10"/>
          </p:nvPr>
        </p:nvSpPr>
        <p:spPr/>
        <p:txBody>
          <a:bodyPr/>
          <a:lstStyle/>
          <a:p>
            <a:fld id="{D57D2C4B-0719-41F0-A1B3-001E78AC4B17}" type="datetimeFigureOut">
              <a:rPr lang="en-GB" smtClean="0"/>
              <a:t>21/11/2024</a:t>
            </a:fld>
            <a:endParaRPr lang="en-GB"/>
          </a:p>
        </p:txBody>
      </p:sp>
      <p:sp>
        <p:nvSpPr>
          <p:cNvPr id="3" name="Footer Placeholder 2">
            <a:extLst>
              <a:ext uri="{FF2B5EF4-FFF2-40B4-BE49-F238E27FC236}">
                <a16:creationId xmlns:a16="http://schemas.microsoft.com/office/drawing/2014/main" id="{D2515ACD-DB1F-4B14-938A-ECF68FCDCBCA}"/>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1B29E90F-E06E-4FAF-8011-64D1B57B12A4}"/>
              </a:ext>
            </a:extLst>
          </p:cNvPr>
          <p:cNvSpPr>
            <a:spLocks noGrp="1"/>
          </p:cNvSpPr>
          <p:nvPr>
            <p:ph type="sldNum" sz="quarter" idx="12"/>
          </p:nvPr>
        </p:nvSpPr>
        <p:spPr/>
        <p:txBody>
          <a:bodyPr/>
          <a:lstStyle/>
          <a:p>
            <a:fld id="{EE66F7CA-1B17-4D9E-9A59-6FEF7179185E}" type="slidenum">
              <a:rPr lang="en-GB" smtClean="0"/>
              <a:t>‹#›</a:t>
            </a:fld>
            <a:endParaRPr lang="en-GB"/>
          </a:p>
        </p:txBody>
      </p:sp>
    </p:spTree>
    <p:extLst>
      <p:ext uri="{BB962C8B-B14F-4D97-AF65-F5344CB8AC3E}">
        <p14:creationId xmlns:p14="http://schemas.microsoft.com/office/powerpoint/2010/main" val="42897848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13ACC1-5EEA-48F2-A755-E80CED1FD568}"/>
              </a:ext>
            </a:extLst>
          </p:cNvPr>
          <p:cNvSpPr>
            <a:spLocks noGrp="1"/>
          </p:cNvSpPr>
          <p:nvPr>
            <p:ph type="title"/>
          </p:nvPr>
        </p:nvSpPr>
        <p:spPr>
          <a:xfrm>
            <a:off x="839788" y="1083958"/>
            <a:ext cx="3932237" cy="973442"/>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9F634CC2-98E2-4C15-AB7D-6C48D675719A}"/>
              </a:ext>
            </a:extLst>
          </p:cNvPr>
          <p:cNvSpPr>
            <a:spLocks noGrp="1"/>
          </p:cNvSpPr>
          <p:nvPr>
            <p:ph idx="1"/>
          </p:nvPr>
        </p:nvSpPr>
        <p:spPr>
          <a:xfrm>
            <a:off x="5183188" y="1083958"/>
            <a:ext cx="6172200" cy="477709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64152B73-59A9-4332-B367-C633E8A9D2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5455B23-370B-47E0-8B84-743936AF9E54}"/>
              </a:ext>
            </a:extLst>
          </p:cNvPr>
          <p:cNvSpPr>
            <a:spLocks noGrp="1"/>
          </p:cNvSpPr>
          <p:nvPr>
            <p:ph type="dt" sz="half" idx="10"/>
          </p:nvPr>
        </p:nvSpPr>
        <p:spPr/>
        <p:txBody>
          <a:bodyPr/>
          <a:lstStyle/>
          <a:p>
            <a:fld id="{D57D2C4B-0719-41F0-A1B3-001E78AC4B17}" type="datetimeFigureOut">
              <a:rPr lang="en-GB" smtClean="0"/>
              <a:t>21/11/2024</a:t>
            </a:fld>
            <a:endParaRPr lang="en-GB"/>
          </a:p>
        </p:txBody>
      </p:sp>
      <p:sp>
        <p:nvSpPr>
          <p:cNvPr id="6" name="Footer Placeholder 5">
            <a:extLst>
              <a:ext uri="{FF2B5EF4-FFF2-40B4-BE49-F238E27FC236}">
                <a16:creationId xmlns:a16="http://schemas.microsoft.com/office/drawing/2014/main" id="{2C759534-EAE7-4599-B96B-D8FAB19609D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653C1E5-40CD-45EF-BE25-062E8EE41EAA}"/>
              </a:ext>
            </a:extLst>
          </p:cNvPr>
          <p:cNvSpPr>
            <a:spLocks noGrp="1"/>
          </p:cNvSpPr>
          <p:nvPr>
            <p:ph type="sldNum" sz="quarter" idx="12"/>
          </p:nvPr>
        </p:nvSpPr>
        <p:spPr/>
        <p:txBody>
          <a:bodyPr/>
          <a:lstStyle/>
          <a:p>
            <a:fld id="{EE66F7CA-1B17-4D9E-9A59-6FEF7179185E}" type="slidenum">
              <a:rPr lang="en-GB" smtClean="0"/>
              <a:t>‹#›</a:t>
            </a:fld>
            <a:endParaRPr lang="en-GB"/>
          </a:p>
        </p:txBody>
      </p:sp>
    </p:spTree>
    <p:extLst>
      <p:ext uri="{BB962C8B-B14F-4D97-AF65-F5344CB8AC3E}">
        <p14:creationId xmlns:p14="http://schemas.microsoft.com/office/powerpoint/2010/main" val="12182259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B8D2E7-3046-4CA7-9191-D31C51EB9C82}"/>
              </a:ext>
            </a:extLst>
          </p:cNvPr>
          <p:cNvSpPr>
            <a:spLocks noGrp="1"/>
          </p:cNvSpPr>
          <p:nvPr>
            <p:ph type="title"/>
          </p:nvPr>
        </p:nvSpPr>
        <p:spPr>
          <a:xfrm>
            <a:off x="839788" y="987424"/>
            <a:ext cx="3932237" cy="1069975"/>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6290C515-8A88-4C0C-AC73-ABBB06DA1FA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a:p>
        </p:txBody>
      </p:sp>
      <p:sp>
        <p:nvSpPr>
          <p:cNvPr id="4" name="Text Placeholder 3">
            <a:extLst>
              <a:ext uri="{FF2B5EF4-FFF2-40B4-BE49-F238E27FC236}">
                <a16:creationId xmlns:a16="http://schemas.microsoft.com/office/drawing/2014/main" id="{8307D9C2-1172-41E5-820D-42900DE5CB4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CC5D0EC-532E-4314-827A-C39035F7ED19}"/>
              </a:ext>
            </a:extLst>
          </p:cNvPr>
          <p:cNvSpPr>
            <a:spLocks noGrp="1"/>
          </p:cNvSpPr>
          <p:nvPr>
            <p:ph type="dt" sz="half" idx="10"/>
          </p:nvPr>
        </p:nvSpPr>
        <p:spPr/>
        <p:txBody>
          <a:bodyPr/>
          <a:lstStyle/>
          <a:p>
            <a:fld id="{D57D2C4B-0719-41F0-A1B3-001E78AC4B17}" type="datetimeFigureOut">
              <a:rPr lang="en-GB" smtClean="0"/>
              <a:t>21/11/2024</a:t>
            </a:fld>
            <a:endParaRPr lang="en-GB"/>
          </a:p>
        </p:txBody>
      </p:sp>
      <p:sp>
        <p:nvSpPr>
          <p:cNvPr id="6" name="Footer Placeholder 5">
            <a:extLst>
              <a:ext uri="{FF2B5EF4-FFF2-40B4-BE49-F238E27FC236}">
                <a16:creationId xmlns:a16="http://schemas.microsoft.com/office/drawing/2014/main" id="{E063367B-BA91-4B83-A920-CE13B91CAB9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932E677-E7EB-4058-9BCF-C102BB477F0E}"/>
              </a:ext>
            </a:extLst>
          </p:cNvPr>
          <p:cNvSpPr>
            <a:spLocks noGrp="1"/>
          </p:cNvSpPr>
          <p:nvPr>
            <p:ph type="sldNum" sz="quarter" idx="12"/>
          </p:nvPr>
        </p:nvSpPr>
        <p:spPr/>
        <p:txBody>
          <a:bodyPr/>
          <a:lstStyle/>
          <a:p>
            <a:fld id="{EE66F7CA-1B17-4D9E-9A59-6FEF7179185E}" type="slidenum">
              <a:rPr lang="en-GB" smtClean="0"/>
              <a:t>‹#›</a:t>
            </a:fld>
            <a:endParaRPr lang="en-GB"/>
          </a:p>
        </p:txBody>
      </p:sp>
    </p:spTree>
    <p:extLst>
      <p:ext uri="{BB962C8B-B14F-4D97-AF65-F5344CB8AC3E}">
        <p14:creationId xmlns:p14="http://schemas.microsoft.com/office/powerpoint/2010/main" val="10812067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D75570-E817-4A2D-8100-5C4980BEDD30}"/>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C1C00A23-7D69-49A0-A3E6-1C657D0DD80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5ECC180-4A7A-4276-8F35-0A4D8B3FCCE5}"/>
              </a:ext>
            </a:extLst>
          </p:cNvPr>
          <p:cNvSpPr>
            <a:spLocks noGrp="1"/>
          </p:cNvSpPr>
          <p:nvPr>
            <p:ph type="dt" sz="half" idx="10"/>
          </p:nvPr>
        </p:nvSpPr>
        <p:spPr/>
        <p:txBody>
          <a:bodyPr/>
          <a:lstStyle/>
          <a:p>
            <a:fld id="{D57D2C4B-0719-41F0-A1B3-001E78AC4B17}" type="datetimeFigureOut">
              <a:rPr lang="en-GB" smtClean="0"/>
              <a:t>21/11/2024</a:t>
            </a:fld>
            <a:endParaRPr lang="en-GB"/>
          </a:p>
        </p:txBody>
      </p:sp>
      <p:sp>
        <p:nvSpPr>
          <p:cNvPr id="5" name="Footer Placeholder 4">
            <a:extLst>
              <a:ext uri="{FF2B5EF4-FFF2-40B4-BE49-F238E27FC236}">
                <a16:creationId xmlns:a16="http://schemas.microsoft.com/office/drawing/2014/main" id="{52D87AF7-8A4C-44DA-81C7-6075148EAB4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52DB290-B585-4C6B-BA98-2C1CF7B035FA}"/>
              </a:ext>
            </a:extLst>
          </p:cNvPr>
          <p:cNvSpPr>
            <a:spLocks noGrp="1"/>
          </p:cNvSpPr>
          <p:nvPr>
            <p:ph type="sldNum" sz="quarter" idx="12"/>
          </p:nvPr>
        </p:nvSpPr>
        <p:spPr/>
        <p:txBody>
          <a:bodyPr/>
          <a:lstStyle/>
          <a:p>
            <a:fld id="{EE66F7CA-1B17-4D9E-9A59-6FEF7179185E}" type="slidenum">
              <a:rPr lang="en-GB" smtClean="0"/>
              <a:t>‹#›</a:t>
            </a:fld>
            <a:endParaRPr lang="en-GB"/>
          </a:p>
        </p:txBody>
      </p:sp>
    </p:spTree>
    <p:extLst>
      <p:ext uri="{BB962C8B-B14F-4D97-AF65-F5344CB8AC3E}">
        <p14:creationId xmlns:p14="http://schemas.microsoft.com/office/powerpoint/2010/main" val="8141946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92208A1-50ED-495F-BF39-7697160B2BA0}"/>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7935769-8BD2-4351-8ABE-5F4B768320F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E31CBDC-F742-4AF4-9646-FC24A63550EA}"/>
              </a:ext>
            </a:extLst>
          </p:cNvPr>
          <p:cNvSpPr>
            <a:spLocks noGrp="1"/>
          </p:cNvSpPr>
          <p:nvPr>
            <p:ph type="dt" sz="half" idx="10"/>
          </p:nvPr>
        </p:nvSpPr>
        <p:spPr/>
        <p:txBody>
          <a:bodyPr/>
          <a:lstStyle/>
          <a:p>
            <a:fld id="{D57D2C4B-0719-41F0-A1B3-001E78AC4B17}" type="datetimeFigureOut">
              <a:rPr lang="en-GB" smtClean="0"/>
              <a:t>21/11/2024</a:t>
            </a:fld>
            <a:endParaRPr lang="en-GB"/>
          </a:p>
        </p:txBody>
      </p:sp>
      <p:sp>
        <p:nvSpPr>
          <p:cNvPr id="5" name="Footer Placeholder 4">
            <a:extLst>
              <a:ext uri="{FF2B5EF4-FFF2-40B4-BE49-F238E27FC236}">
                <a16:creationId xmlns:a16="http://schemas.microsoft.com/office/drawing/2014/main" id="{87B2EFF1-22D6-4470-B5F9-BC53C22A7C2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BFD38B5-708A-4876-9969-4FD6E59836C5}"/>
              </a:ext>
            </a:extLst>
          </p:cNvPr>
          <p:cNvSpPr>
            <a:spLocks noGrp="1"/>
          </p:cNvSpPr>
          <p:nvPr>
            <p:ph type="sldNum" sz="quarter" idx="12"/>
          </p:nvPr>
        </p:nvSpPr>
        <p:spPr/>
        <p:txBody>
          <a:bodyPr/>
          <a:lstStyle/>
          <a:p>
            <a:fld id="{EE66F7CA-1B17-4D9E-9A59-6FEF7179185E}" type="slidenum">
              <a:rPr lang="en-GB" smtClean="0"/>
              <a:t>‹#›</a:t>
            </a:fld>
            <a:endParaRPr lang="en-GB"/>
          </a:p>
        </p:txBody>
      </p:sp>
    </p:spTree>
    <p:extLst>
      <p:ext uri="{BB962C8B-B14F-4D97-AF65-F5344CB8AC3E}">
        <p14:creationId xmlns:p14="http://schemas.microsoft.com/office/powerpoint/2010/main" val="25336299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sv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6E5BCAD-0511-4BBE-99A2-FAB52495FD08}"/>
              </a:ext>
            </a:extLst>
          </p:cNvPr>
          <p:cNvSpPr>
            <a:spLocks noGrp="1"/>
          </p:cNvSpPr>
          <p:nvPr>
            <p:ph type="title"/>
          </p:nvPr>
        </p:nvSpPr>
        <p:spPr>
          <a:xfrm>
            <a:off x="838200" y="490506"/>
            <a:ext cx="8180650" cy="408020"/>
          </a:xfrm>
          <a:prstGeom prst="rect">
            <a:avLst/>
          </a:prstGeom>
        </p:spPr>
        <p:txBody>
          <a:bodyPr vert="horz" lIns="91440" tIns="45720" rIns="91440" bIns="45720" rtlCol="0" anchor="ctr">
            <a:no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28190FA6-FABE-4DC5-BB45-821B23AD9923}"/>
              </a:ext>
            </a:extLst>
          </p:cNvPr>
          <p:cNvSpPr>
            <a:spLocks noGrp="1"/>
          </p:cNvSpPr>
          <p:nvPr>
            <p:ph type="body" idx="1"/>
          </p:nvPr>
        </p:nvSpPr>
        <p:spPr>
          <a:xfrm>
            <a:off x="838200" y="1235348"/>
            <a:ext cx="10515600" cy="494161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7E4FE36-2203-4F9A-AA7B-8004472BA33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rgbClr val="F9AC23"/>
                </a:solidFill>
              </a:defRPr>
            </a:lvl1pPr>
          </a:lstStyle>
          <a:p>
            <a:fld id="{D57D2C4B-0719-41F0-A1B3-001E78AC4B17}" type="datetimeFigureOut">
              <a:rPr lang="en-GB" smtClean="0"/>
              <a:pPr/>
              <a:t>21/11/2024</a:t>
            </a:fld>
            <a:endParaRPr lang="en-GB"/>
          </a:p>
        </p:txBody>
      </p:sp>
      <p:sp>
        <p:nvSpPr>
          <p:cNvPr id="5" name="Footer Placeholder 4">
            <a:extLst>
              <a:ext uri="{FF2B5EF4-FFF2-40B4-BE49-F238E27FC236}">
                <a16:creationId xmlns:a16="http://schemas.microsoft.com/office/drawing/2014/main" id="{A1F8A312-90BF-4923-ABB7-2405476E89B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rgbClr val="F9AC23"/>
                </a:solidFill>
              </a:defRPr>
            </a:lvl1pPr>
          </a:lstStyle>
          <a:p>
            <a:endParaRPr lang="en-GB"/>
          </a:p>
        </p:txBody>
      </p:sp>
      <p:sp>
        <p:nvSpPr>
          <p:cNvPr id="6" name="Slide Number Placeholder 5">
            <a:extLst>
              <a:ext uri="{FF2B5EF4-FFF2-40B4-BE49-F238E27FC236}">
                <a16:creationId xmlns:a16="http://schemas.microsoft.com/office/drawing/2014/main" id="{F320235C-68A1-414E-9C91-C1979C3B287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rgbClr val="F9AC23"/>
                </a:solidFill>
              </a:defRPr>
            </a:lvl1pPr>
          </a:lstStyle>
          <a:p>
            <a:fld id="{EE66F7CA-1B17-4D9E-9A59-6FEF7179185E}" type="slidenum">
              <a:rPr lang="en-GB" smtClean="0"/>
              <a:pPr/>
              <a:t>‹#›</a:t>
            </a:fld>
            <a:endParaRPr lang="en-GB"/>
          </a:p>
        </p:txBody>
      </p:sp>
      <p:pic>
        <p:nvPicPr>
          <p:cNvPr id="7" name="Graphic 6">
            <a:extLst>
              <a:ext uri="{FF2B5EF4-FFF2-40B4-BE49-F238E27FC236}">
                <a16:creationId xmlns:a16="http://schemas.microsoft.com/office/drawing/2014/main" id="{EB1F02E8-4334-440A-916F-2E7495C09FDD}"/>
              </a:ext>
            </a:extLst>
          </p:cNvPr>
          <p:cNvPicPr>
            <a:picLocks noChangeAspect="1"/>
          </p:cNvPicPr>
          <p:nvPr userDrawn="1"/>
        </p:nvPicPr>
        <p:blipFill>
          <a:blip r:embed="rId13">
            <a:extLst>
              <a:ext uri="{96DAC541-7B7A-43D3-8B79-37D633B846F1}">
                <asvg:svgBlip xmlns:asvg="http://schemas.microsoft.com/office/drawing/2016/SVG/main" r:embed="rId14"/>
              </a:ext>
            </a:extLst>
          </a:blip>
          <a:stretch>
            <a:fillRect/>
          </a:stretch>
        </p:blipFill>
        <p:spPr>
          <a:xfrm>
            <a:off x="9401175" y="250826"/>
            <a:ext cx="1952625" cy="762000"/>
          </a:xfrm>
          <a:prstGeom prst="rect">
            <a:avLst/>
          </a:prstGeom>
        </p:spPr>
      </p:pic>
    </p:spTree>
    <p:extLst>
      <p:ext uri="{BB962C8B-B14F-4D97-AF65-F5344CB8AC3E}">
        <p14:creationId xmlns:p14="http://schemas.microsoft.com/office/powerpoint/2010/main" val="8434752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3200" kern="1200">
          <a:solidFill>
            <a:srgbClr val="0F497B"/>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F497B"/>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F497B"/>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F497B"/>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F497B"/>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F497B"/>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6.xml"/><Relationship Id="rId5" Type="http://schemas.openxmlformats.org/officeDocument/2006/relationships/image" Target="../media/image8.sv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9.pn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s://www.surf.nl/en/agenda/surf-research-bootcamp-0" TargetMode="Externa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s://github.com/vantage6/vantage6/issues/1219" TargetMode="Externa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hyperlink" Target="https://github.com/vantage6/vantage6/issues/1364" TargetMode="Externa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hyperlink" Target="https://github.com/vantage6/vantage6/issues/1172" TargetMode="Externa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https://github.com/vantage6/vantage6/issues/1519" TargetMode="External"/><Relationship Id="rId1" Type="http://schemas.openxmlformats.org/officeDocument/2006/relationships/slideLayout" Target="../slideLayouts/slideLayout9.xml"/><Relationship Id="rId4" Type="http://schemas.openxmlformats.org/officeDocument/2006/relationships/image" Target="../media/image15.sv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hyperlink" Target="https://github.com/vantage6/vantage6/issues/943" TargetMode="External"/><Relationship Id="rId2" Type="http://schemas.openxmlformats.org/officeDocument/2006/relationships/notesSlide" Target="../notesSlides/notesSlide2.xml"/><Relationship Id="rId1" Type="http://schemas.openxmlformats.org/officeDocument/2006/relationships/slideLayout" Target="../slideLayouts/slideLayout9.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1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eg"/><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slideLayout" Target="../slideLayouts/slideLayout9.xml"/><Relationship Id="rId1" Type="http://schemas.openxmlformats.org/officeDocument/2006/relationships/video" Target="https://www.youtube.com/embed/3J_fq4cn-Ds?feature=oembed" TargetMode="External"/></Relationships>
</file>

<file path=ppt/slides/_rels/slide20.xml.rels><?xml version="1.0" encoding="UTF-8" standalone="yes"?>
<Relationships xmlns="http://schemas.openxmlformats.org/package/2006/relationships"><Relationship Id="rId3" Type="http://schemas.openxmlformats.org/officeDocument/2006/relationships/hyperlink" Target="https://github.com/vantage6/vantage6/issues/917" TargetMode="External"/><Relationship Id="rId2" Type="http://schemas.openxmlformats.org/officeDocument/2006/relationships/notesSlide" Target="../notesSlides/notesSlide3.xml"/><Relationship Id="rId1" Type="http://schemas.openxmlformats.org/officeDocument/2006/relationships/slideLayout" Target="../slideLayouts/slideLayout9.xml"/><Relationship Id="rId6" Type="http://schemas.openxmlformats.org/officeDocument/2006/relationships/image" Target="../media/image26.png"/><Relationship Id="rId5" Type="http://schemas.openxmlformats.org/officeDocument/2006/relationships/image" Target="../media/image25.jpeg"/><Relationship Id="rId4" Type="http://schemas.openxmlformats.org/officeDocument/2006/relationships/image" Target="../media/image24.png"/></Relationships>
</file>

<file path=ppt/slides/_rels/slide2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hyperlink" Target="https://github.com/IKNL/v6-euracan-algorithms" TargetMode="External"/><Relationship Id="rId2" Type="http://schemas.openxmlformats.org/officeDocument/2006/relationships/image" Target="../media/image24.png"/><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29.svg"/><Relationship Id="rId7" Type="http://schemas.openxmlformats.org/officeDocument/2006/relationships/image" Target="../media/image33.svg"/><Relationship Id="rId2" Type="http://schemas.openxmlformats.org/officeDocument/2006/relationships/image" Target="../media/image28.png"/><Relationship Id="rId1" Type="http://schemas.openxmlformats.org/officeDocument/2006/relationships/slideLayout" Target="../slideLayouts/slideLayout6.xml"/><Relationship Id="rId6" Type="http://schemas.openxmlformats.org/officeDocument/2006/relationships/image" Target="../media/image32.png"/><Relationship Id="rId5" Type="http://schemas.openxmlformats.org/officeDocument/2006/relationships/image" Target="../media/image31.svg"/><Relationship Id="rId4" Type="http://schemas.openxmlformats.org/officeDocument/2006/relationships/image" Target="../media/image3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B4B6C202-2FB9-408B-BB40-F5E409FC3887}"/>
              </a:ext>
            </a:extLst>
          </p:cNvPr>
          <p:cNvSpPr>
            <a:spLocks noGrp="1"/>
          </p:cNvSpPr>
          <p:nvPr>
            <p:ph type="ctrTitle"/>
          </p:nvPr>
        </p:nvSpPr>
        <p:spPr/>
        <p:txBody>
          <a:bodyPr/>
          <a:lstStyle/>
          <a:p>
            <a:r>
              <a:rPr lang="en-GB"/>
              <a:t>Community meeting</a:t>
            </a:r>
          </a:p>
        </p:txBody>
      </p:sp>
      <p:sp>
        <p:nvSpPr>
          <p:cNvPr id="4" name="Ondertitel 3">
            <a:extLst>
              <a:ext uri="{FF2B5EF4-FFF2-40B4-BE49-F238E27FC236}">
                <a16:creationId xmlns:a16="http://schemas.microsoft.com/office/drawing/2014/main" id="{A5A5F35A-D31D-414D-B906-1D1F0646E64C}"/>
              </a:ext>
            </a:extLst>
          </p:cNvPr>
          <p:cNvSpPr>
            <a:spLocks noGrp="1"/>
          </p:cNvSpPr>
          <p:nvPr>
            <p:ph type="subTitle" idx="1"/>
          </p:nvPr>
        </p:nvSpPr>
        <p:spPr/>
        <p:txBody>
          <a:bodyPr/>
          <a:lstStyle/>
          <a:p>
            <a:r>
              <a:rPr lang="en-GB" dirty="0"/>
              <a:t>21</a:t>
            </a:r>
            <a:r>
              <a:rPr lang="en-GB" baseline="30000" dirty="0"/>
              <a:t>st</a:t>
            </a:r>
            <a:r>
              <a:rPr lang="en-GB" dirty="0"/>
              <a:t> of November 2024</a:t>
            </a:r>
          </a:p>
        </p:txBody>
      </p:sp>
      <p:pic>
        <p:nvPicPr>
          <p:cNvPr id="5" name="Graphic 4" descr="Video camera with solid fill">
            <a:extLst>
              <a:ext uri="{FF2B5EF4-FFF2-40B4-BE49-F238E27FC236}">
                <a16:creationId xmlns:a16="http://schemas.microsoft.com/office/drawing/2014/main" id="{CD92C86F-02ED-DE7B-F36E-33DFE885940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072130" y="4961927"/>
            <a:ext cx="688192" cy="688192"/>
          </a:xfrm>
          <a:prstGeom prst="rect">
            <a:avLst/>
          </a:prstGeom>
        </p:spPr>
      </p:pic>
      <p:sp>
        <p:nvSpPr>
          <p:cNvPr id="6" name="TextBox 5">
            <a:extLst>
              <a:ext uri="{FF2B5EF4-FFF2-40B4-BE49-F238E27FC236}">
                <a16:creationId xmlns:a16="http://schemas.microsoft.com/office/drawing/2014/main" id="{D921651C-F1C4-9EA2-DB66-B7B0CC261043}"/>
              </a:ext>
            </a:extLst>
          </p:cNvPr>
          <p:cNvSpPr txBox="1"/>
          <p:nvPr/>
        </p:nvSpPr>
        <p:spPr>
          <a:xfrm>
            <a:off x="5859888" y="5088265"/>
            <a:ext cx="1492716" cy="523220"/>
          </a:xfrm>
          <a:prstGeom prst="rect">
            <a:avLst/>
          </a:prstGeom>
          <a:noFill/>
        </p:spPr>
        <p:txBody>
          <a:bodyPr wrap="none" rtlCol="0">
            <a:spAutoFit/>
          </a:bodyPr>
          <a:lstStyle/>
          <a:p>
            <a:r>
              <a:rPr lang="en-GB" sz="1400">
                <a:solidFill>
                  <a:srgbClr val="0F497B"/>
                </a:solidFill>
              </a:rPr>
              <a:t>This meeting will </a:t>
            </a:r>
          </a:p>
          <a:p>
            <a:r>
              <a:rPr lang="en-GB" sz="1400">
                <a:solidFill>
                  <a:srgbClr val="0F497B"/>
                </a:solidFill>
              </a:rPr>
              <a:t>be recorded</a:t>
            </a:r>
          </a:p>
        </p:txBody>
      </p:sp>
      <p:sp>
        <p:nvSpPr>
          <p:cNvPr id="7" name="Rectangle: Rounded Corners 6">
            <a:extLst>
              <a:ext uri="{FF2B5EF4-FFF2-40B4-BE49-F238E27FC236}">
                <a16:creationId xmlns:a16="http://schemas.microsoft.com/office/drawing/2014/main" id="{9A1E9F93-CB59-B2C7-F46D-AAD8511AC608}"/>
              </a:ext>
            </a:extLst>
          </p:cNvPr>
          <p:cNvSpPr/>
          <p:nvPr/>
        </p:nvSpPr>
        <p:spPr>
          <a:xfrm>
            <a:off x="4840307" y="4827677"/>
            <a:ext cx="2642318" cy="1025770"/>
          </a:xfrm>
          <a:prstGeom prst="roundRect">
            <a:avLst/>
          </a:prstGeom>
          <a:noFill/>
          <a:ln w="38100">
            <a:solidFill>
              <a:srgbClr val="0F497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6483877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6BE19EA-39C6-4D3F-8D7F-D5B7FEECF39F}"/>
              </a:ext>
            </a:extLst>
          </p:cNvPr>
          <p:cNvSpPr>
            <a:spLocks noGrp="1"/>
          </p:cNvSpPr>
          <p:nvPr>
            <p:ph type="title"/>
          </p:nvPr>
        </p:nvSpPr>
        <p:spPr/>
        <p:txBody>
          <a:bodyPr/>
          <a:lstStyle/>
          <a:p>
            <a:r>
              <a:rPr lang="en-GB"/>
              <a:t>The community</a:t>
            </a:r>
          </a:p>
        </p:txBody>
      </p:sp>
      <p:sp>
        <p:nvSpPr>
          <p:cNvPr id="5" name="Tekstvak 4">
            <a:extLst>
              <a:ext uri="{FF2B5EF4-FFF2-40B4-BE49-F238E27FC236}">
                <a16:creationId xmlns:a16="http://schemas.microsoft.com/office/drawing/2014/main" id="{364371BE-FEE0-442C-8EA3-675E370DEEBB}"/>
              </a:ext>
            </a:extLst>
          </p:cNvPr>
          <p:cNvSpPr txBox="1"/>
          <p:nvPr/>
        </p:nvSpPr>
        <p:spPr>
          <a:xfrm>
            <a:off x="1208237" y="1766397"/>
            <a:ext cx="9524144" cy="800219"/>
          </a:xfrm>
          <a:prstGeom prst="rect">
            <a:avLst/>
          </a:prstGeom>
          <a:noFill/>
        </p:spPr>
        <p:txBody>
          <a:bodyPr wrap="square" rtlCol="0">
            <a:spAutoFit/>
          </a:bodyPr>
          <a:lstStyle/>
          <a:p>
            <a:pPr marL="0" indent="0" algn="ctr">
              <a:buNone/>
            </a:pPr>
            <a:r>
              <a:rPr lang="en-GB" sz="2800">
                <a:solidFill>
                  <a:srgbClr val="0F497B"/>
                </a:solidFill>
                <a:sym typeface="Wingdings" panose="05000000000000000000" pitchFamily="2" charset="2"/>
              </a:rPr>
              <a:t>Infrastructure Developers</a:t>
            </a:r>
          </a:p>
          <a:p>
            <a:pPr marL="0" indent="0" algn="ctr">
              <a:buNone/>
            </a:pPr>
            <a:r>
              <a:rPr lang="en-GB">
                <a:solidFill>
                  <a:srgbClr val="AABFCE"/>
                </a:solidFill>
                <a:sym typeface="Wingdings" panose="05000000000000000000" pitchFamily="2" charset="2"/>
              </a:rPr>
              <a:t>Committers &amp; contributors</a:t>
            </a:r>
          </a:p>
        </p:txBody>
      </p:sp>
      <p:sp>
        <p:nvSpPr>
          <p:cNvPr id="6" name="Tekstvak 5">
            <a:extLst>
              <a:ext uri="{FF2B5EF4-FFF2-40B4-BE49-F238E27FC236}">
                <a16:creationId xmlns:a16="http://schemas.microsoft.com/office/drawing/2014/main" id="{3187BF46-2A5C-4EB3-BFC1-1D50899FC46D}"/>
              </a:ext>
            </a:extLst>
          </p:cNvPr>
          <p:cNvSpPr txBox="1"/>
          <p:nvPr/>
        </p:nvSpPr>
        <p:spPr>
          <a:xfrm>
            <a:off x="1208237" y="3416330"/>
            <a:ext cx="9524144" cy="800219"/>
          </a:xfrm>
          <a:prstGeom prst="rect">
            <a:avLst/>
          </a:prstGeom>
          <a:noFill/>
        </p:spPr>
        <p:txBody>
          <a:bodyPr wrap="square" rtlCol="0">
            <a:spAutoFit/>
          </a:bodyPr>
          <a:lstStyle/>
          <a:p>
            <a:pPr marL="0" indent="0" algn="ctr">
              <a:buNone/>
            </a:pPr>
            <a:r>
              <a:rPr lang="en-GB" sz="2800">
                <a:solidFill>
                  <a:srgbClr val="0F497B"/>
                </a:solidFill>
                <a:sym typeface="Wingdings" panose="05000000000000000000" pitchFamily="2" charset="2"/>
              </a:rPr>
              <a:t>Algorithm Developers</a:t>
            </a:r>
          </a:p>
          <a:p>
            <a:pPr marL="0" indent="0" algn="ctr">
              <a:buNone/>
            </a:pPr>
            <a:r>
              <a:rPr lang="en-GB">
                <a:solidFill>
                  <a:srgbClr val="AABFCE"/>
                </a:solidFill>
                <a:sym typeface="Wingdings" panose="05000000000000000000" pitchFamily="2" charset="2"/>
              </a:rPr>
              <a:t>Creating federated analysis algorithms</a:t>
            </a:r>
          </a:p>
        </p:txBody>
      </p:sp>
      <p:sp>
        <p:nvSpPr>
          <p:cNvPr id="7" name="Tekstvak 6">
            <a:extLst>
              <a:ext uri="{FF2B5EF4-FFF2-40B4-BE49-F238E27FC236}">
                <a16:creationId xmlns:a16="http://schemas.microsoft.com/office/drawing/2014/main" id="{561E3B38-7FBE-4339-8B16-7179AD030CD5}"/>
              </a:ext>
            </a:extLst>
          </p:cNvPr>
          <p:cNvSpPr txBox="1"/>
          <p:nvPr/>
        </p:nvSpPr>
        <p:spPr>
          <a:xfrm>
            <a:off x="1208237" y="5066263"/>
            <a:ext cx="9524144" cy="800219"/>
          </a:xfrm>
          <a:prstGeom prst="rect">
            <a:avLst/>
          </a:prstGeom>
          <a:noFill/>
        </p:spPr>
        <p:txBody>
          <a:bodyPr wrap="square" rtlCol="0">
            <a:spAutoFit/>
          </a:bodyPr>
          <a:lstStyle/>
          <a:p>
            <a:pPr marL="0" indent="0" algn="ctr">
              <a:buNone/>
            </a:pPr>
            <a:r>
              <a:rPr lang="en-GB" sz="2800">
                <a:solidFill>
                  <a:srgbClr val="0F497B"/>
                </a:solidFill>
                <a:sym typeface="Wingdings" panose="05000000000000000000" pitchFamily="2" charset="2"/>
              </a:rPr>
              <a:t>Users</a:t>
            </a:r>
          </a:p>
          <a:p>
            <a:pPr marL="0" indent="0" algn="ctr">
              <a:buNone/>
            </a:pPr>
            <a:r>
              <a:rPr lang="en-GB">
                <a:solidFill>
                  <a:srgbClr val="AABFCE"/>
                </a:solidFill>
                <a:sym typeface="Wingdings" panose="05000000000000000000" pitchFamily="2" charset="2"/>
              </a:rPr>
              <a:t>Use vantage6 for privacy preserving analysis</a:t>
            </a:r>
          </a:p>
        </p:txBody>
      </p:sp>
      <p:cxnSp>
        <p:nvCxnSpPr>
          <p:cNvPr id="8" name="Straight Connector 8">
            <a:extLst>
              <a:ext uri="{FF2B5EF4-FFF2-40B4-BE49-F238E27FC236}">
                <a16:creationId xmlns:a16="http://schemas.microsoft.com/office/drawing/2014/main" id="{3369F899-E66C-4107-9555-7162462DD90A}"/>
              </a:ext>
            </a:extLst>
          </p:cNvPr>
          <p:cNvCxnSpPr>
            <a:cxnSpLocks/>
          </p:cNvCxnSpPr>
          <p:nvPr/>
        </p:nvCxnSpPr>
        <p:spPr>
          <a:xfrm>
            <a:off x="2566870" y="2917792"/>
            <a:ext cx="7399020" cy="0"/>
          </a:xfrm>
          <a:prstGeom prst="line">
            <a:avLst/>
          </a:prstGeom>
          <a:ln w="38100">
            <a:solidFill>
              <a:srgbClr val="AABFCE"/>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CC13314B-892C-4EAD-A98E-053B19997CA6}"/>
              </a:ext>
            </a:extLst>
          </p:cNvPr>
          <p:cNvCxnSpPr>
            <a:cxnSpLocks/>
          </p:cNvCxnSpPr>
          <p:nvPr/>
        </p:nvCxnSpPr>
        <p:spPr>
          <a:xfrm>
            <a:off x="2622678" y="4673611"/>
            <a:ext cx="7399020" cy="0"/>
          </a:xfrm>
          <a:prstGeom prst="line">
            <a:avLst/>
          </a:prstGeom>
          <a:ln w="38100">
            <a:solidFill>
              <a:srgbClr val="AABFCE"/>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420539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hthoek 12">
            <a:extLst>
              <a:ext uri="{FF2B5EF4-FFF2-40B4-BE49-F238E27FC236}">
                <a16:creationId xmlns:a16="http://schemas.microsoft.com/office/drawing/2014/main" id="{237F6755-F3D2-483A-8A68-94BA63ACCC5C}"/>
              </a:ext>
            </a:extLst>
          </p:cNvPr>
          <p:cNvSpPr/>
          <p:nvPr/>
        </p:nvSpPr>
        <p:spPr>
          <a:xfrm>
            <a:off x="0" y="1258529"/>
            <a:ext cx="12192000" cy="5599471"/>
          </a:xfrm>
          <a:prstGeom prst="rect">
            <a:avLst/>
          </a:prstGeom>
          <a:solidFill>
            <a:srgbClr val="0F497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7F62DB31-A715-46DD-84BE-F2BC456AA824}"/>
              </a:ext>
            </a:extLst>
          </p:cNvPr>
          <p:cNvSpPr>
            <a:spLocks noGrp="1"/>
          </p:cNvSpPr>
          <p:nvPr>
            <p:ph type="title"/>
          </p:nvPr>
        </p:nvSpPr>
        <p:spPr/>
        <p:txBody>
          <a:bodyPr/>
          <a:lstStyle/>
          <a:p>
            <a:r>
              <a:rPr lang="en-US"/>
              <a:t>Aim</a:t>
            </a:r>
          </a:p>
        </p:txBody>
      </p:sp>
      <p:sp>
        <p:nvSpPr>
          <p:cNvPr id="6" name="Tekstvak 5">
            <a:extLst>
              <a:ext uri="{FF2B5EF4-FFF2-40B4-BE49-F238E27FC236}">
                <a16:creationId xmlns:a16="http://schemas.microsoft.com/office/drawing/2014/main" id="{10F06D2C-218F-42D6-BA1C-D49981D91272}"/>
              </a:ext>
            </a:extLst>
          </p:cNvPr>
          <p:cNvSpPr txBox="1"/>
          <p:nvPr/>
        </p:nvSpPr>
        <p:spPr>
          <a:xfrm>
            <a:off x="1569902" y="3607187"/>
            <a:ext cx="6284385" cy="800219"/>
          </a:xfrm>
          <a:prstGeom prst="rect">
            <a:avLst/>
          </a:prstGeom>
          <a:noFill/>
        </p:spPr>
        <p:txBody>
          <a:bodyPr wrap="square" rtlCol="0">
            <a:spAutoFit/>
          </a:bodyPr>
          <a:lstStyle/>
          <a:p>
            <a:pPr marL="0" indent="0">
              <a:buNone/>
            </a:pPr>
            <a:r>
              <a:rPr lang="en-GB" sz="2800">
                <a:solidFill>
                  <a:schemeClr val="bg1"/>
                </a:solidFill>
                <a:sym typeface="Wingdings" panose="05000000000000000000" pitchFamily="2" charset="2"/>
              </a:rPr>
              <a:t>Align development efforts</a:t>
            </a:r>
          </a:p>
          <a:p>
            <a:r>
              <a:rPr lang="en-GB">
                <a:solidFill>
                  <a:srgbClr val="AABFCE"/>
                </a:solidFill>
                <a:sym typeface="Wingdings" panose="05000000000000000000" pitchFamily="2" charset="2"/>
              </a:rPr>
              <a:t>Avoid doing things twice</a:t>
            </a:r>
          </a:p>
        </p:txBody>
      </p:sp>
      <p:sp>
        <p:nvSpPr>
          <p:cNvPr id="7" name="Tekstvak 6">
            <a:extLst>
              <a:ext uri="{FF2B5EF4-FFF2-40B4-BE49-F238E27FC236}">
                <a16:creationId xmlns:a16="http://schemas.microsoft.com/office/drawing/2014/main" id="{96F5BBAF-6D98-4AC2-862C-A3BE83761797}"/>
              </a:ext>
            </a:extLst>
          </p:cNvPr>
          <p:cNvSpPr txBox="1"/>
          <p:nvPr/>
        </p:nvSpPr>
        <p:spPr>
          <a:xfrm>
            <a:off x="1569902" y="2231035"/>
            <a:ext cx="6407214" cy="800219"/>
          </a:xfrm>
          <a:prstGeom prst="rect">
            <a:avLst/>
          </a:prstGeom>
          <a:noFill/>
        </p:spPr>
        <p:txBody>
          <a:bodyPr wrap="square" rtlCol="0">
            <a:spAutoFit/>
          </a:bodyPr>
          <a:lstStyle/>
          <a:p>
            <a:pPr marL="0" indent="0">
              <a:buNone/>
            </a:pPr>
            <a:r>
              <a:rPr lang="en-GB" sz="2800">
                <a:solidFill>
                  <a:schemeClr val="bg1"/>
                </a:solidFill>
                <a:sym typeface="Wingdings" panose="05000000000000000000" pitchFamily="2" charset="2"/>
              </a:rPr>
              <a:t>Collaboration opportunities</a:t>
            </a:r>
          </a:p>
          <a:p>
            <a:pPr marL="0" indent="0">
              <a:buNone/>
            </a:pPr>
            <a:r>
              <a:rPr lang="en-GB">
                <a:solidFill>
                  <a:srgbClr val="AABFCE"/>
                </a:solidFill>
                <a:sym typeface="Wingdings" panose="05000000000000000000" pitchFamily="2" charset="2"/>
              </a:rPr>
              <a:t>Finding common interests by </a:t>
            </a:r>
            <a:r>
              <a:rPr lang="en-GB" b="1">
                <a:solidFill>
                  <a:srgbClr val="AABFCE"/>
                </a:solidFill>
                <a:sym typeface="Wingdings" panose="05000000000000000000" pitchFamily="2" charset="2"/>
              </a:rPr>
              <a:t>sharing what you are working on</a:t>
            </a:r>
          </a:p>
        </p:txBody>
      </p:sp>
      <p:sp>
        <p:nvSpPr>
          <p:cNvPr id="8" name="Tekstvak 7">
            <a:extLst>
              <a:ext uri="{FF2B5EF4-FFF2-40B4-BE49-F238E27FC236}">
                <a16:creationId xmlns:a16="http://schemas.microsoft.com/office/drawing/2014/main" id="{B5CABA35-D81B-4DC4-8A66-812DE5EFFB36}"/>
              </a:ext>
            </a:extLst>
          </p:cNvPr>
          <p:cNvSpPr txBox="1"/>
          <p:nvPr/>
        </p:nvSpPr>
        <p:spPr>
          <a:xfrm>
            <a:off x="1569902" y="4983339"/>
            <a:ext cx="9524144" cy="1077218"/>
          </a:xfrm>
          <a:prstGeom prst="rect">
            <a:avLst/>
          </a:prstGeom>
          <a:noFill/>
        </p:spPr>
        <p:txBody>
          <a:bodyPr wrap="square" rtlCol="0">
            <a:spAutoFit/>
          </a:bodyPr>
          <a:lstStyle/>
          <a:p>
            <a:pPr marL="0" indent="0">
              <a:buNone/>
            </a:pPr>
            <a:r>
              <a:rPr lang="en-GB" sz="2800">
                <a:solidFill>
                  <a:schemeClr val="bg1"/>
                </a:solidFill>
                <a:sym typeface="Wingdings" panose="05000000000000000000" pitchFamily="2" charset="2"/>
              </a:rPr>
              <a:t>Bug reports</a:t>
            </a:r>
          </a:p>
          <a:p>
            <a:r>
              <a:rPr lang="en-GB">
                <a:solidFill>
                  <a:srgbClr val="AABFCE"/>
                </a:solidFill>
                <a:sym typeface="Wingdings" panose="05000000000000000000" pitchFamily="2" charset="2"/>
              </a:rPr>
              <a:t>Please submit these in our issue tracker: </a:t>
            </a:r>
          </a:p>
          <a:p>
            <a:r>
              <a:rPr lang="en-GB" b="1">
                <a:solidFill>
                  <a:srgbClr val="AABFCE"/>
                </a:solidFill>
                <a:sym typeface="Wingdings" panose="05000000000000000000" pitchFamily="2" charset="2"/>
              </a:rPr>
              <a:t>https://github.com/vantage6/vantage6/issues</a:t>
            </a:r>
          </a:p>
        </p:txBody>
      </p:sp>
      <p:pic>
        <p:nvPicPr>
          <p:cNvPr id="10" name="Graphic 9" descr="Badge Tick1 met effen opvulling">
            <a:extLst>
              <a:ext uri="{FF2B5EF4-FFF2-40B4-BE49-F238E27FC236}">
                <a16:creationId xmlns:a16="http://schemas.microsoft.com/office/drawing/2014/main" id="{A54249F5-070A-4A2A-8371-CC96784E36E2}"/>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24097" y="2227942"/>
            <a:ext cx="478657" cy="478657"/>
          </a:xfrm>
          <a:prstGeom prst="rect">
            <a:avLst/>
          </a:prstGeom>
        </p:spPr>
      </p:pic>
      <p:pic>
        <p:nvPicPr>
          <p:cNvPr id="11" name="Graphic 10" descr="Badge Tick1 met effen opvulling">
            <a:extLst>
              <a:ext uri="{FF2B5EF4-FFF2-40B4-BE49-F238E27FC236}">
                <a16:creationId xmlns:a16="http://schemas.microsoft.com/office/drawing/2014/main" id="{1969BED2-FDE0-4350-9483-62E7FD79BFF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24096" y="3618500"/>
            <a:ext cx="478657" cy="478657"/>
          </a:xfrm>
          <a:prstGeom prst="rect">
            <a:avLst/>
          </a:prstGeom>
        </p:spPr>
      </p:pic>
      <p:pic>
        <p:nvPicPr>
          <p:cNvPr id="12" name="Graphic 11" descr="Badge kruis met effen opvulling">
            <a:extLst>
              <a:ext uri="{FF2B5EF4-FFF2-40B4-BE49-F238E27FC236}">
                <a16:creationId xmlns:a16="http://schemas.microsoft.com/office/drawing/2014/main" id="{75E4671C-CDCB-47BC-B63D-6460B65ED33E}"/>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924095" y="4983339"/>
            <a:ext cx="478657" cy="478657"/>
          </a:xfrm>
          <a:prstGeom prst="rect">
            <a:avLst/>
          </a:prstGeom>
        </p:spPr>
      </p:pic>
      <p:sp>
        <p:nvSpPr>
          <p:cNvPr id="3" name="Tekstvak 2">
            <a:extLst>
              <a:ext uri="{FF2B5EF4-FFF2-40B4-BE49-F238E27FC236}">
                <a16:creationId xmlns:a16="http://schemas.microsoft.com/office/drawing/2014/main" id="{197D6BBF-5D21-4865-AC76-D86A62EDB480}"/>
              </a:ext>
            </a:extLst>
          </p:cNvPr>
          <p:cNvSpPr txBox="1"/>
          <p:nvPr/>
        </p:nvSpPr>
        <p:spPr>
          <a:xfrm rot="20703182">
            <a:off x="8535881" y="2926767"/>
            <a:ext cx="2851694" cy="704616"/>
          </a:xfrm>
          <a:prstGeom prst="rect">
            <a:avLst/>
          </a:prstGeom>
          <a:noFill/>
        </p:spPr>
        <p:txBody>
          <a:bodyPr wrap="square" rtlCol="0">
            <a:spAutoFit/>
          </a:bodyPr>
          <a:lstStyle/>
          <a:p>
            <a:pPr algn="ctr">
              <a:lnSpc>
                <a:spcPct val="150000"/>
              </a:lnSpc>
            </a:pPr>
            <a:r>
              <a:rPr lang="en-GB" sz="1400">
                <a:solidFill>
                  <a:srgbClr val="F9AC23"/>
                </a:solidFill>
              </a:rPr>
              <a:t>Share what you are working on, Pitch a feature, … (Suggestions?)</a:t>
            </a:r>
          </a:p>
        </p:txBody>
      </p:sp>
    </p:spTree>
    <p:extLst>
      <p:ext uri="{BB962C8B-B14F-4D97-AF65-F5344CB8AC3E}">
        <p14:creationId xmlns:p14="http://schemas.microsoft.com/office/powerpoint/2010/main" val="24458836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Title 1">
            <a:extLst>
              <a:ext uri="{FF2B5EF4-FFF2-40B4-BE49-F238E27FC236}">
                <a16:creationId xmlns:a16="http://schemas.microsoft.com/office/drawing/2014/main" id="{9F0D7ACA-130D-F385-4575-18837ECCE033}"/>
              </a:ext>
            </a:extLst>
          </p:cNvPr>
          <p:cNvSpPr>
            <a:spLocks noGrp="1"/>
          </p:cNvSpPr>
          <p:nvPr>
            <p:ph type="title"/>
          </p:nvPr>
        </p:nvSpPr>
        <p:spPr/>
        <p:txBody>
          <a:bodyPr/>
          <a:lstStyle/>
          <a:p>
            <a:r>
              <a:rPr lang="en-US"/>
              <a:t>Agenda</a:t>
            </a:r>
          </a:p>
        </p:txBody>
      </p:sp>
      <p:sp>
        <p:nvSpPr>
          <p:cNvPr id="36" name="Text Placeholder 3">
            <a:extLst>
              <a:ext uri="{FF2B5EF4-FFF2-40B4-BE49-F238E27FC236}">
                <a16:creationId xmlns:a16="http://schemas.microsoft.com/office/drawing/2014/main" id="{8BB4068E-043F-F689-0A09-0B594C83578C}"/>
              </a:ext>
            </a:extLst>
          </p:cNvPr>
          <p:cNvSpPr>
            <a:spLocks noGrp="1"/>
          </p:cNvSpPr>
          <p:nvPr>
            <p:ph idx="1"/>
          </p:nvPr>
        </p:nvSpPr>
        <p:spPr>
          <a:xfrm>
            <a:off x="2237806" y="1946487"/>
            <a:ext cx="8767762" cy="3461255"/>
          </a:xfrm>
        </p:spPr>
        <p:txBody>
          <a:bodyPr vert="horz" lIns="91440" tIns="45720" rIns="91440" bIns="45720" rtlCol="0" anchor="t">
            <a:normAutofit fontScale="92500" lnSpcReduction="10000"/>
          </a:bodyPr>
          <a:lstStyle/>
          <a:p>
            <a:pPr marL="0" indent="0">
              <a:lnSpc>
                <a:spcPct val="150000"/>
              </a:lnSpc>
              <a:buNone/>
            </a:pPr>
            <a:r>
              <a:rPr lang="en-GB" sz="1800">
                <a:solidFill>
                  <a:srgbClr val="AABFCE"/>
                </a:solidFill>
              </a:rPr>
              <a:t>11:00</a:t>
            </a:r>
            <a:r>
              <a:rPr lang="en-GB" sz="1800"/>
              <a:t> 	</a:t>
            </a:r>
            <a:r>
              <a:rPr lang="en-GB" sz="1800" b="1"/>
              <a:t>Short introduction</a:t>
            </a:r>
          </a:p>
          <a:p>
            <a:pPr marL="0" indent="0">
              <a:lnSpc>
                <a:spcPct val="150000"/>
              </a:lnSpc>
              <a:buNone/>
            </a:pPr>
            <a:r>
              <a:rPr lang="en-GB" sz="1800">
                <a:solidFill>
                  <a:srgbClr val="AABFCE"/>
                </a:solidFill>
              </a:rPr>
              <a:t>11:05</a:t>
            </a:r>
            <a:r>
              <a:rPr lang="en-GB" sz="1800"/>
              <a:t> 	</a:t>
            </a:r>
            <a:r>
              <a:rPr lang="en-GB" sz="1800" b="1"/>
              <a:t>Announcements and upcoming events</a:t>
            </a:r>
          </a:p>
          <a:p>
            <a:pPr marL="0" indent="0">
              <a:lnSpc>
                <a:spcPct val="150000"/>
              </a:lnSpc>
              <a:buNone/>
            </a:pPr>
            <a:r>
              <a:rPr lang="en-GB" sz="1800">
                <a:solidFill>
                  <a:srgbClr val="AABFCE"/>
                </a:solidFill>
              </a:rPr>
              <a:t>11:10</a:t>
            </a:r>
            <a:r>
              <a:rPr lang="en-GB" sz="1800"/>
              <a:t> 	</a:t>
            </a:r>
            <a:r>
              <a:rPr lang="en-GB" sz="1800" b="1"/>
              <a:t>Recently released</a:t>
            </a:r>
          </a:p>
          <a:p>
            <a:pPr marL="0" indent="0">
              <a:lnSpc>
                <a:spcPct val="150000"/>
              </a:lnSpc>
              <a:buNone/>
            </a:pPr>
            <a:r>
              <a:rPr lang="en-GB" sz="1800">
                <a:solidFill>
                  <a:srgbClr val="AABFCE"/>
                </a:solidFill>
              </a:rPr>
              <a:t>11:20</a:t>
            </a:r>
            <a:r>
              <a:rPr lang="en-GB" sz="1800"/>
              <a:t> 	</a:t>
            </a:r>
            <a:r>
              <a:rPr lang="en-GB" sz="1800" b="1"/>
              <a:t>Infrastructure development</a:t>
            </a:r>
            <a:r>
              <a:rPr lang="en-GB" sz="1800">
                <a:solidFill>
                  <a:srgbClr val="AABFCE"/>
                </a:solidFill>
              </a:rPr>
              <a:t> </a:t>
            </a:r>
            <a:endParaRPr lang="en-GB" sz="1800" b="1"/>
          </a:p>
          <a:p>
            <a:pPr marL="0" indent="0">
              <a:lnSpc>
                <a:spcPct val="150000"/>
              </a:lnSpc>
              <a:buNone/>
            </a:pPr>
            <a:r>
              <a:rPr lang="en-GB" sz="1800">
                <a:solidFill>
                  <a:srgbClr val="AABFCE"/>
                </a:solidFill>
              </a:rPr>
              <a:t>11:35 </a:t>
            </a:r>
            <a:r>
              <a:rPr lang="en-GB" sz="1800"/>
              <a:t>	</a:t>
            </a:r>
            <a:r>
              <a:rPr lang="en-GB" sz="1800" b="1"/>
              <a:t>Algorithm development</a:t>
            </a:r>
          </a:p>
          <a:p>
            <a:pPr marL="0" indent="0">
              <a:lnSpc>
                <a:spcPct val="150000"/>
              </a:lnSpc>
              <a:buNone/>
            </a:pPr>
            <a:r>
              <a:rPr lang="en-GB" sz="1800">
                <a:solidFill>
                  <a:srgbClr val="AABFCE"/>
                </a:solidFill>
              </a:rPr>
              <a:t>11:45</a:t>
            </a:r>
            <a:r>
              <a:rPr lang="en-GB" sz="1800"/>
              <a:t>	</a:t>
            </a:r>
            <a:r>
              <a:rPr lang="en-GB" sz="1800" b="1"/>
              <a:t>Proposed features</a:t>
            </a:r>
          </a:p>
          <a:p>
            <a:pPr marL="0" indent="0">
              <a:lnSpc>
                <a:spcPct val="150000"/>
              </a:lnSpc>
              <a:buNone/>
            </a:pPr>
            <a:r>
              <a:rPr lang="en-GB" sz="1800">
                <a:solidFill>
                  <a:srgbClr val="AABFCE"/>
                </a:solidFill>
              </a:rPr>
              <a:t>11:55 </a:t>
            </a:r>
            <a:r>
              <a:rPr lang="en-GB" sz="1800"/>
              <a:t>	</a:t>
            </a:r>
            <a:r>
              <a:rPr lang="en-GB" sz="1800" b="1"/>
              <a:t>Miscellaneous</a:t>
            </a:r>
            <a:endParaRPr lang="en-US" sz="1800" b="1"/>
          </a:p>
        </p:txBody>
      </p:sp>
    </p:spTree>
    <p:extLst>
      <p:ext uri="{BB962C8B-B14F-4D97-AF65-F5344CB8AC3E}">
        <p14:creationId xmlns:p14="http://schemas.microsoft.com/office/powerpoint/2010/main" val="17457526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37EE4B-13C7-2CFA-546A-5950C8C6D8D4}"/>
              </a:ext>
            </a:extLst>
          </p:cNvPr>
          <p:cNvSpPr>
            <a:spLocks noGrp="1"/>
          </p:cNvSpPr>
          <p:nvPr>
            <p:ph type="title"/>
          </p:nvPr>
        </p:nvSpPr>
        <p:spPr/>
        <p:txBody>
          <a:bodyPr/>
          <a:lstStyle/>
          <a:p>
            <a:r>
              <a:rPr lang="en-US" dirty="0"/>
              <a:t>Announcements and upcoming events</a:t>
            </a:r>
            <a:endParaRPr lang="nl-NL" dirty="0"/>
          </a:p>
        </p:txBody>
      </p:sp>
      <p:sp>
        <p:nvSpPr>
          <p:cNvPr id="3" name="Text Placeholder 2">
            <a:extLst>
              <a:ext uri="{FF2B5EF4-FFF2-40B4-BE49-F238E27FC236}">
                <a16:creationId xmlns:a16="http://schemas.microsoft.com/office/drawing/2014/main" id="{4E7C641A-47EF-A819-7AE2-E98861B2E3EC}"/>
              </a:ext>
            </a:extLst>
          </p:cNvPr>
          <p:cNvSpPr>
            <a:spLocks noGrp="1"/>
          </p:cNvSpPr>
          <p:nvPr>
            <p:ph type="body" idx="1"/>
          </p:nvPr>
        </p:nvSpPr>
        <p:spPr/>
        <p:txBody>
          <a:bodyPr/>
          <a:lstStyle/>
          <a:p>
            <a:endParaRPr lang="nl-NL"/>
          </a:p>
        </p:txBody>
      </p:sp>
    </p:spTree>
    <p:extLst>
      <p:ext uri="{BB962C8B-B14F-4D97-AF65-F5344CB8AC3E}">
        <p14:creationId xmlns:p14="http://schemas.microsoft.com/office/powerpoint/2010/main" val="16617468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Title 1">
            <a:extLst>
              <a:ext uri="{FF2B5EF4-FFF2-40B4-BE49-F238E27FC236}">
                <a16:creationId xmlns:a16="http://schemas.microsoft.com/office/drawing/2014/main" id="{9F0D7ACA-130D-F385-4575-18837ECCE033}"/>
              </a:ext>
            </a:extLst>
          </p:cNvPr>
          <p:cNvSpPr>
            <a:spLocks noGrp="1"/>
          </p:cNvSpPr>
          <p:nvPr>
            <p:ph type="title"/>
          </p:nvPr>
        </p:nvSpPr>
        <p:spPr>
          <a:xfrm>
            <a:off x="839788" y="987424"/>
            <a:ext cx="3932237" cy="1069975"/>
          </a:xfrm>
        </p:spPr>
        <p:txBody>
          <a:bodyPr/>
          <a:lstStyle/>
          <a:p>
            <a:r>
              <a:rPr lang="en-US" dirty="0"/>
              <a:t>Past Event : vantage6 workshop</a:t>
            </a:r>
          </a:p>
        </p:txBody>
      </p:sp>
      <p:sp>
        <p:nvSpPr>
          <p:cNvPr id="36" name="Text Placeholder 3">
            <a:extLst>
              <a:ext uri="{FF2B5EF4-FFF2-40B4-BE49-F238E27FC236}">
                <a16:creationId xmlns:a16="http://schemas.microsoft.com/office/drawing/2014/main" id="{8BB4068E-043F-F689-0A09-0B594C83578C}"/>
              </a:ext>
            </a:extLst>
          </p:cNvPr>
          <p:cNvSpPr>
            <a:spLocks noGrp="1"/>
          </p:cNvSpPr>
          <p:nvPr>
            <p:ph type="body" sz="half" idx="2"/>
          </p:nvPr>
        </p:nvSpPr>
        <p:spPr>
          <a:xfrm>
            <a:off x="839788" y="2057400"/>
            <a:ext cx="3932237" cy="3607004"/>
          </a:xfrm>
        </p:spPr>
        <p:txBody>
          <a:bodyPr vert="horz" lIns="91440" tIns="45720" rIns="91440" bIns="45720" rtlCol="0" anchor="t">
            <a:normAutofit fontScale="77500" lnSpcReduction="20000"/>
          </a:bodyPr>
          <a:lstStyle/>
          <a:p>
            <a:pPr>
              <a:lnSpc>
                <a:spcPct val="150000"/>
              </a:lnSpc>
            </a:pPr>
            <a:r>
              <a:rPr lang="en-US" dirty="0"/>
              <a:t>On the 16th and 17th of October we organized our very first vantage6 workshop.</a:t>
            </a:r>
          </a:p>
          <a:p>
            <a:pPr>
              <a:lnSpc>
                <a:spcPct val="150000"/>
              </a:lnSpc>
            </a:pPr>
            <a:r>
              <a:rPr lang="en-US" dirty="0">
                <a:ea typeface="Source Sans Pro"/>
              </a:rPr>
              <a:t>The participants were very engaged and it was overall a great experience!</a:t>
            </a:r>
          </a:p>
          <a:p>
            <a:pPr>
              <a:lnSpc>
                <a:spcPct val="150000"/>
              </a:lnSpc>
            </a:pPr>
            <a:r>
              <a:rPr lang="en-US" b="1" dirty="0"/>
              <a:t>Contributors</a:t>
            </a:r>
            <a:r>
              <a:rPr lang="en-US" dirty="0"/>
              <a:t>: </a:t>
            </a:r>
          </a:p>
          <a:p>
            <a:pPr>
              <a:lnSpc>
                <a:spcPct val="150000"/>
              </a:lnSpc>
            </a:pPr>
            <a:r>
              <a:rPr lang="en-US" dirty="0"/>
              <a:t>IKNL: Frank Martin, Bart van Beusekom</a:t>
            </a:r>
            <a:endParaRPr lang="en-US" dirty="0">
              <a:ea typeface="Source Sans Pro"/>
            </a:endParaRPr>
          </a:p>
          <a:p>
            <a:pPr>
              <a:lnSpc>
                <a:spcPct val="150000"/>
              </a:lnSpc>
            </a:pPr>
            <a:r>
              <a:rPr lang="en-US" dirty="0">
                <a:ea typeface="Source Sans Pro"/>
              </a:rPr>
              <a:t>eScience center: Walter </a:t>
            </a:r>
            <a:r>
              <a:rPr lang="en-US" dirty="0" err="1">
                <a:ea typeface="Source Sans Pro"/>
              </a:rPr>
              <a:t>Baccinelli</a:t>
            </a:r>
            <a:r>
              <a:rPr lang="en-US" dirty="0">
                <a:ea typeface="Source Sans Pro"/>
              </a:rPr>
              <a:t>, Hector Cadavid, </a:t>
            </a:r>
            <a:r>
              <a:rPr lang="en-US" dirty="0" err="1">
                <a:ea typeface="Source Sans Pro"/>
              </a:rPr>
              <a:t>Cunliang</a:t>
            </a:r>
            <a:r>
              <a:rPr lang="en-US" dirty="0">
                <a:ea typeface="Source Sans Pro"/>
              </a:rPr>
              <a:t> Geng, </a:t>
            </a:r>
            <a:r>
              <a:rPr lang="en-US" dirty="0" err="1">
                <a:ea typeface="Source Sans Pro"/>
              </a:rPr>
              <a:t>Djura</a:t>
            </a:r>
            <a:r>
              <a:rPr lang="en-US" dirty="0">
                <a:ea typeface="Source Sans Pro"/>
              </a:rPr>
              <a:t> Smits</a:t>
            </a:r>
          </a:p>
          <a:p>
            <a:pPr>
              <a:lnSpc>
                <a:spcPct val="150000"/>
              </a:lnSpc>
            </a:pPr>
            <a:r>
              <a:rPr lang="en-US" dirty="0">
                <a:ea typeface="Source Sans Pro"/>
              </a:rPr>
              <a:t>Many thanks to Kimberly Zwiers from the </a:t>
            </a:r>
            <a:r>
              <a:rPr lang="en-US" dirty="0">
                <a:ea typeface="+mn-lt"/>
                <a:cs typeface="+mn-lt"/>
              </a:rPr>
              <a:t>TDCC Life Sciences and Health for providing the venue!</a:t>
            </a:r>
          </a:p>
          <a:p>
            <a:pPr>
              <a:lnSpc>
                <a:spcPct val="150000"/>
              </a:lnSpc>
            </a:pPr>
            <a:r>
              <a:rPr lang="en-US" b="1" dirty="0"/>
              <a:t>Date: 17-18 October 2024</a:t>
            </a:r>
            <a:endParaRPr lang="en-US" dirty="0">
              <a:ea typeface="Source Sans Pro"/>
            </a:endParaRPr>
          </a:p>
        </p:txBody>
      </p:sp>
      <p:pic>
        <p:nvPicPr>
          <p:cNvPr id="2" name="Picture Placeholder 1" descr="A group of people posing for a photo&#10;&#10;Description automatically generated">
            <a:extLst>
              <a:ext uri="{FF2B5EF4-FFF2-40B4-BE49-F238E27FC236}">
                <a16:creationId xmlns:a16="http://schemas.microsoft.com/office/drawing/2014/main" id="{16F7FB69-5EE6-4351-51CD-FEF716FF0C59}"/>
              </a:ext>
            </a:extLst>
          </p:cNvPr>
          <p:cNvPicPr>
            <a:picLocks noGrp="1" noChangeAspect="1"/>
          </p:cNvPicPr>
          <p:nvPr>
            <p:ph type="pic" idx="1"/>
          </p:nvPr>
        </p:nvPicPr>
        <p:blipFill>
          <a:blip r:embed="rId2">
            <a:extLst>
              <a:ext uri="{BEBA8EAE-BF5A-486C-A8C5-ECC9F3942E4B}">
                <a14:imgProps xmlns:a14="http://schemas.microsoft.com/office/drawing/2010/main">
                  <a14:imgLayer r:embed="rId3">
                    <a14:imgEffect>
                      <a14:saturation sat="115000"/>
                    </a14:imgEffect>
                    <a14:imgEffect>
                      <a14:brightnessContrast bright="25000"/>
                    </a14:imgEffect>
                  </a14:imgLayer>
                </a14:imgProps>
              </a:ext>
            </a:extLst>
          </a:blip>
          <a:srcRect t="4801" b="4801"/>
          <a:stretch/>
        </p:blipFill>
        <p:spPr>
          <a:xfrm>
            <a:off x="5183188" y="1366838"/>
            <a:ext cx="6169025" cy="4198937"/>
          </a:xfrm>
        </p:spPr>
      </p:pic>
    </p:spTree>
    <p:extLst>
      <p:ext uri="{BB962C8B-B14F-4D97-AF65-F5344CB8AC3E}">
        <p14:creationId xmlns:p14="http://schemas.microsoft.com/office/powerpoint/2010/main" val="26758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Title 1">
            <a:extLst>
              <a:ext uri="{FF2B5EF4-FFF2-40B4-BE49-F238E27FC236}">
                <a16:creationId xmlns:a16="http://schemas.microsoft.com/office/drawing/2014/main" id="{9F0D7ACA-130D-F385-4575-18837ECCE033}"/>
              </a:ext>
            </a:extLst>
          </p:cNvPr>
          <p:cNvSpPr>
            <a:spLocks noGrp="1"/>
          </p:cNvSpPr>
          <p:nvPr>
            <p:ph type="title"/>
          </p:nvPr>
        </p:nvSpPr>
        <p:spPr>
          <a:xfrm>
            <a:off x="839788" y="987424"/>
            <a:ext cx="3932237" cy="1069975"/>
          </a:xfrm>
        </p:spPr>
        <p:txBody>
          <a:bodyPr/>
          <a:lstStyle/>
          <a:p>
            <a:r>
              <a:rPr lang="en-US" dirty="0"/>
              <a:t>Upcoming event: SURF research bootcamp</a:t>
            </a:r>
            <a:endParaRPr lang="en-US" dirty="0">
              <a:ea typeface="Source Sans Pro SemiBold"/>
            </a:endParaRPr>
          </a:p>
        </p:txBody>
      </p:sp>
      <p:sp>
        <p:nvSpPr>
          <p:cNvPr id="36" name="Text Placeholder 3">
            <a:extLst>
              <a:ext uri="{FF2B5EF4-FFF2-40B4-BE49-F238E27FC236}">
                <a16:creationId xmlns:a16="http://schemas.microsoft.com/office/drawing/2014/main" id="{8BB4068E-043F-F689-0A09-0B594C83578C}"/>
              </a:ext>
            </a:extLst>
          </p:cNvPr>
          <p:cNvSpPr>
            <a:spLocks noGrp="1"/>
          </p:cNvSpPr>
          <p:nvPr>
            <p:ph type="body" sz="half" idx="2"/>
          </p:nvPr>
        </p:nvSpPr>
        <p:spPr>
          <a:xfrm>
            <a:off x="839788" y="2057400"/>
            <a:ext cx="3932237" cy="3607004"/>
          </a:xfrm>
        </p:spPr>
        <p:txBody>
          <a:bodyPr vert="horz" lIns="91440" tIns="45720" rIns="91440" bIns="45720" rtlCol="0" anchor="t">
            <a:normAutofit fontScale="85000" lnSpcReduction="20000"/>
          </a:bodyPr>
          <a:lstStyle/>
          <a:p>
            <a:pPr>
              <a:lnSpc>
                <a:spcPct val="150000"/>
              </a:lnSpc>
            </a:pPr>
            <a:r>
              <a:rPr lang="en-US" dirty="0"/>
              <a:t>SURF is organizing a research bootcamp on December 3rd. One of the sessions will be a quick 2-hour taster class on vantage6. </a:t>
            </a:r>
            <a:r>
              <a:rPr lang="en-US"/>
              <a:t>There are still places available!</a:t>
            </a:r>
            <a:endParaRPr lang="en-US" dirty="0">
              <a:ea typeface="Source Sans Pro"/>
            </a:endParaRPr>
          </a:p>
          <a:p>
            <a:pPr>
              <a:lnSpc>
                <a:spcPct val="150000"/>
              </a:lnSpc>
            </a:pPr>
            <a:r>
              <a:rPr lang="en-US" dirty="0">
                <a:ea typeface="Source Sans Pro"/>
              </a:rPr>
              <a:t>Register at:</a:t>
            </a:r>
          </a:p>
          <a:p>
            <a:pPr>
              <a:lnSpc>
                <a:spcPct val="150000"/>
              </a:lnSpc>
            </a:pPr>
            <a:r>
              <a:rPr lang="en-US" dirty="0">
                <a:ea typeface="+mn-lt"/>
                <a:cs typeface="+mn-lt"/>
                <a:hlinkClick r:id="rId2"/>
              </a:rPr>
              <a:t>https://www.surf.nl/en/agenda/surf-research-bootcamp-0</a:t>
            </a:r>
            <a:r>
              <a:rPr lang="en-US" dirty="0">
                <a:ea typeface="+mn-lt"/>
                <a:cs typeface="+mn-lt"/>
              </a:rPr>
              <a:t> </a:t>
            </a:r>
            <a:endParaRPr lang="en-US" dirty="0">
              <a:ea typeface="Source Sans Pro"/>
            </a:endParaRPr>
          </a:p>
          <a:p>
            <a:pPr>
              <a:lnSpc>
                <a:spcPct val="150000"/>
              </a:lnSpc>
            </a:pPr>
            <a:r>
              <a:rPr lang="en-US" b="1" dirty="0"/>
              <a:t>Contributors</a:t>
            </a:r>
            <a:r>
              <a:rPr lang="en-US" dirty="0"/>
              <a:t>: </a:t>
            </a:r>
          </a:p>
          <a:p>
            <a:pPr>
              <a:lnSpc>
                <a:spcPct val="150000"/>
              </a:lnSpc>
            </a:pPr>
            <a:r>
              <a:rPr lang="en-US" dirty="0" err="1">
                <a:ea typeface="+mn-lt"/>
                <a:cs typeface="+mn-lt"/>
              </a:rPr>
              <a:t>Djura</a:t>
            </a:r>
            <a:r>
              <a:rPr lang="en-US" dirty="0">
                <a:ea typeface="+mn-lt"/>
                <a:cs typeface="+mn-lt"/>
              </a:rPr>
              <a:t> Smits, Walter </a:t>
            </a:r>
            <a:r>
              <a:rPr lang="en-US" dirty="0" err="1">
                <a:ea typeface="+mn-lt"/>
                <a:cs typeface="+mn-lt"/>
              </a:rPr>
              <a:t>Baccinelli</a:t>
            </a:r>
            <a:r>
              <a:rPr lang="en-US" dirty="0">
                <a:ea typeface="+mn-lt"/>
                <a:cs typeface="+mn-lt"/>
              </a:rPr>
              <a:t> (eScience)</a:t>
            </a:r>
          </a:p>
          <a:p>
            <a:pPr>
              <a:lnSpc>
                <a:spcPct val="150000"/>
              </a:lnSpc>
            </a:pPr>
            <a:r>
              <a:rPr lang="en-US" b="1" dirty="0"/>
              <a:t>Date: 3 December 2024</a:t>
            </a:r>
            <a:endParaRPr lang="en-US" dirty="0">
              <a:ea typeface="Source Sans Pro"/>
            </a:endParaRPr>
          </a:p>
        </p:txBody>
      </p:sp>
      <p:pic>
        <p:nvPicPr>
          <p:cNvPr id="5" name="Picture Placeholder 4" descr="generated by chatgpt">
            <a:extLst>
              <a:ext uri="{FF2B5EF4-FFF2-40B4-BE49-F238E27FC236}">
                <a16:creationId xmlns:a16="http://schemas.microsoft.com/office/drawing/2014/main" id="{DE5C4E82-A7DE-EC6D-8E07-3318ACC38151}"/>
              </a:ext>
            </a:extLst>
          </p:cNvPr>
          <p:cNvPicPr>
            <a:picLocks noGrp="1" noChangeAspect="1"/>
          </p:cNvPicPr>
          <p:nvPr>
            <p:ph type="pic" idx="1"/>
          </p:nvPr>
        </p:nvPicPr>
        <p:blipFill>
          <a:blip r:embed="rId3"/>
          <a:srcRect t="10520" b="10520"/>
          <a:stretch/>
        </p:blipFill>
        <p:spPr/>
      </p:pic>
    </p:spTree>
    <p:extLst>
      <p:ext uri="{BB962C8B-B14F-4D97-AF65-F5344CB8AC3E}">
        <p14:creationId xmlns:p14="http://schemas.microsoft.com/office/powerpoint/2010/main" val="23315531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62DB31-A715-46DD-84BE-F2BC456AA824}"/>
              </a:ext>
            </a:extLst>
          </p:cNvPr>
          <p:cNvSpPr>
            <a:spLocks noGrp="1"/>
          </p:cNvSpPr>
          <p:nvPr>
            <p:ph type="title"/>
          </p:nvPr>
        </p:nvSpPr>
        <p:spPr/>
        <p:txBody>
          <a:bodyPr/>
          <a:lstStyle/>
          <a:p>
            <a:r>
              <a:rPr lang="en-US"/>
              <a:t>Recently released</a:t>
            </a:r>
          </a:p>
        </p:txBody>
      </p:sp>
      <p:sp>
        <p:nvSpPr>
          <p:cNvPr id="3" name="Tijdelijke aanduiding voor tekst 2">
            <a:extLst>
              <a:ext uri="{FF2B5EF4-FFF2-40B4-BE49-F238E27FC236}">
                <a16:creationId xmlns:a16="http://schemas.microsoft.com/office/drawing/2014/main" id="{6A84EAAC-8FCA-421A-9FC6-2F05520921CF}"/>
              </a:ext>
            </a:extLst>
          </p:cNvPr>
          <p:cNvSpPr>
            <a:spLocks noGrp="1"/>
          </p:cNvSpPr>
          <p:nvPr>
            <p:ph type="body" idx="1"/>
          </p:nvPr>
        </p:nvSpPr>
        <p:spPr/>
        <p:txBody>
          <a:bodyPr vert="horz" lIns="91440" tIns="45720" rIns="91440" bIns="45720" rtlCol="0" anchor="t">
            <a:normAutofit/>
          </a:bodyPr>
          <a:lstStyle/>
          <a:p>
            <a:r>
              <a:rPr lang="en-GB" dirty="0"/>
              <a:t>4.7.1-4.8.0 (2 releases)</a:t>
            </a:r>
          </a:p>
        </p:txBody>
      </p:sp>
    </p:spTree>
    <p:extLst>
      <p:ext uri="{BB962C8B-B14F-4D97-AF65-F5344CB8AC3E}">
        <p14:creationId xmlns:p14="http://schemas.microsoft.com/office/powerpoint/2010/main" val="17626039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A470B9-0377-0405-9080-5559EDB207E6}"/>
            </a:ext>
          </a:extLst>
        </p:cNvPr>
        <p:cNvGrpSpPr/>
        <p:nvPr/>
      </p:nvGrpSpPr>
      <p:grpSpPr>
        <a:xfrm>
          <a:off x="0" y="0"/>
          <a:ext cx="0" cy="0"/>
          <a:chOff x="0" y="0"/>
          <a:chExt cx="0" cy="0"/>
        </a:xfrm>
      </p:grpSpPr>
      <p:sp>
        <p:nvSpPr>
          <p:cNvPr id="32" name="Title 1">
            <a:extLst>
              <a:ext uri="{FF2B5EF4-FFF2-40B4-BE49-F238E27FC236}">
                <a16:creationId xmlns:a16="http://schemas.microsoft.com/office/drawing/2014/main" id="{C72D8CAF-5808-3360-8744-AE2CE97A1578}"/>
              </a:ext>
            </a:extLst>
          </p:cNvPr>
          <p:cNvSpPr>
            <a:spLocks noGrp="1"/>
          </p:cNvSpPr>
          <p:nvPr>
            <p:ph type="title"/>
          </p:nvPr>
        </p:nvSpPr>
        <p:spPr>
          <a:xfrm>
            <a:off x="839788" y="987424"/>
            <a:ext cx="3932237" cy="1069975"/>
          </a:xfrm>
        </p:spPr>
        <p:txBody>
          <a:bodyPr/>
          <a:lstStyle/>
          <a:p>
            <a:r>
              <a:rPr lang="en-US" dirty="0">
                <a:ea typeface="Source Sans Pro SemiBold"/>
              </a:rPr>
              <a:t>Default values for function parameters in algorithm store</a:t>
            </a:r>
          </a:p>
        </p:txBody>
      </p:sp>
      <p:sp>
        <p:nvSpPr>
          <p:cNvPr id="36" name="Text Placeholder 3">
            <a:extLst>
              <a:ext uri="{FF2B5EF4-FFF2-40B4-BE49-F238E27FC236}">
                <a16:creationId xmlns:a16="http://schemas.microsoft.com/office/drawing/2014/main" id="{5A331D92-746A-0653-E7A7-7FC38395E43F}"/>
              </a:ext>
            </a:extLst>
          </p:cNvPr>
          <p:cNvSpPr>
            <a:spLocks noGrp="1"/>
          </p:cNvSpPr>
          <p:nvPr>
            <p:ph type="body" sz="half" idx="2"/>
          </p:nvPr>
        </p:nvSpPr>
        <p:spPr>
          <a:xfrm>
            <a:off x="839788" y="2057400"/>
            <a:ext cx="3932237" cy="3607004"/>
          </a:xfrm>
        </p:spPr>
        <p:txBody>
          <a:bodyPr vert="horz" lIns="91440" tIns="45720" rIns="91440" bIns="45720" rtlCol="0" anchor="t">
            <a:normAutofit/>
          </a:bodyPr>
          <a:lstStyle/>
          <a:p>
            <a:pPr>
              <a:lnSpc>
                <a:spcPct val="150000"/>
              </a:lnSpc>
            </a:pPr>
            <a:r>
              <a:rPr lang="en-US" dirty="0"/>
              <a:t>When running algorithms via the Python client, we often don’t provide algorithm arguments because they have default values.</a:t>
            </a:r>
          </a:p>
          <a:p>
            <a:pPr>
              <a:lnSpc>
                <a:spcPct val="150000"/>
              </a:lnSpc>
            </a:pPr>
            <a:r>
              <a:rPr lang="en-US" dirty="0"/>
              <a:t>Now, the same can be done in the UI because the algorithm store saves default values</a:t>
            </a:r>
          </a:p>
          <a:p>
            <a:pPr>
              <a:lnSpc>
                <a:spcPct val="150000"/>
              </a:lnSpc>
            </a:pPr>
            <a:r>
              <a:rPr lang="en-US" b="1" dirty="0"/>
              <a:t>Contributors</a:t>
            </a:r>
            <a:r>
              <a:rPr lang="en-US" dirty="0"/>
              <a:t>: </a:t>
            </a:r>
            <a:r>
              <a:rPr lang="en-US" dirty="0">
                <a:ea typeface="+mn-lt"/>
                <a:cs typeface="+mn-lt"/>
              </a:rPr>
              <a:t>Bart van Beusekom (IKNL)</a:t>
            </a:r>
          </a:p>
        </p:txBody>
      </p:sp>
      <p:sp>
        <p:nvSpPr>
          <p:cNvPr id="4" name="Tekstvak 30">
            <a:extLst>
              <a:ext uri="{FF2B5EF4-FFF2-40B4-BE49-F238E27FC236}">
                <a16:creationId xmlns:a16="http://schemas.microsoft.com/office/drawing/2014/main" id="{2C7BAB97-7177-C427-D87B-79351E963F05}"/>
              </a:ext>
            </a:extLst>
          </p:cNvPr>
          <p:cNvSpPr txBox="1"/>
          <p:nvPr/>
        </p:nvSpPr>
        <p:spPr>
          <a:xfrm>
            <a:off x="839788" y="6075949"/>
            <a:ext cx="4831252" cy="584775"/>
          </a:xfrm>
          <a:prstGeom prst="rect">
            <a:avLst/>
          </a:prstGeom>
          <a:noFill/>
        </p:spPr>
        <p:txBody>
          <a:bodyPr wrap="square">
            <a:spAutoFit/>
          </a:bodyPr>
          <a:lstStyle/>
          <a:p>
            <a:r>
              <a:rPr lang="en-US" sz="1600" dirty="0">
                <a:solidFill>
                  <a:srgbClr val="0F497B"/>
                </a:solidFill>
                <a:hlinkClick r:id="rId2"/>
              </a:rPr>
              <a:t>[Feature Request] Indicate whether arguments are optional and have default values</a:t>
            </a:r>
            <a:endParaRPr lang="en-GB" sz="1600" dirty="0">
              <a:solidFill>
                <a:srgbClr val="0F497B"/>
              </a:solidFill>
            </a:endParaRPr>
          </a:p>
        </p:txBody>
      </p:sp>
      <p:pic>
        <p:nvPicPr>
          <p:cNvPr id="7" name="Picture 6">
            <a:extLst>
              <a:ext uri="{FF2B5EF4-FFF2-40B4-BE49-F238E27FC236}">
                <a16:creationId xmlns:a16="http://schemas.microsoft.com/office/drawing/2014/main" id="{C7CDDAEB-9C60-6540-D843-52F88C4D6BBF}"/>
              </a:ext>
            </a:extLst>
          </p:cNvPr>
          <p:cNvPicPr>
            <a:picLocks noChangeAspect="1"/>
          </p:cNvPicPr>
          <p:nvPr/>
        </p:nvPicPr>
        <p:blipFill>
          <a:blip r:embed="rId3"/>
          <a:stretch>
            <a:fillRect/>
          </a:stretch>
        </p:blipFill>
        <p:spPr>
          <a:xfrm>
            <a:off x="5671040" y="1737853"/>
            <a:ext cx="5565607" cy="4132323"/>
          </a:xfrm>
          <a:prstGeom prst="rect">
            <a:avLst/>
          </a:prstGeom>
        </p:spPr>
      </p:pic>
    </p:spTree>
    <p:extLst>
      <p:ext uri="{BB962C8B-B14F-4D97-AF65-F5344CB8AC3E}">
        <p14:creationId xmlns:p14="http://schemas.microsoft.com/office/powerpoint/2010/main" val="25177519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971F63-17C0-75F6-21C9-FB3A9FD18B44}"/>
            </a:ext>
          </a:extLst>
        </p:cNvPr>
        <p:cNvGrpSpPr/>
        <p:nvPr/>
      </p:nvGrpSpPr>
      <p:grpSpPr>
        <a:xfrm>
          <a:off x="0" y="0"/>
          <a:ext cx="0" cy="0"/>
          <a:chOff x="0" y="0"/>
          <a:chExt cx="0" cy="0"/>
        </a:xfrm>
      </p:grpSpPr>
      <p:sp>
        <p:nvSpPr>
          <p:cNvPr id="32" name="Title 1">
            <a:extLst>
              <a:ext uri="{FF2B5EF4-FFF2-40B4-BE49-F238E27FC236}">
                <a16:creationId xmlns:a16="http://schemas.microsoft.com/office/drawing/2014/main" id="{82D94920-70E2-93A7-7096-401F1D599B5B}"/>
              </a:ext>
            </a:extLst>
          </p:cNvPr>
          <p:cNvSpPr>
            <a:spLocks noGrp="1"/>
          </p:cNvSpPr>
          <p:nvPr>
            <p:ph type="title"/>
          </p:nvPr>
        </p:nvSpPr>
        <p:spPr>
          <a:xfrm>
            <a:off x="839788" y="987424"/>
            <a:ext cx="3932237" cy="1069975"/>
          </a:xfrm>
        </p:spPr>
        <p:txBody>
          <a:bodyPr/>
          <a:lstStyle/>
          <a:p>
            <a:r>
              <a:rPr lang="en-US" dirty="0">
                <a:ea typeface="Source Sans Pro SemiBold"/>
              </a:rPr>
              <a:t>Emails to accompany algorithm review process</a:t>
            </a:r>
          </a:p>
        </p:txBody>
      </p:sp>
      <p:sp>
        <p:nvSpPr>
          <p:cNvPr id="2" name="Tekstvak 30">
            <a:extLst>
              <a:ext uri="{FF2B5EF4-FFF2-40B4-BE49-F238E27FC236}">
                <a16:creationId xmlns:a16="http://schemas.microsoft.com/office/drawing/2014/main" id="{0BF90297-6E0A-1AE3-47BD-A3EEB35B1F22}"/>
              </a:ext>
            </a:extLst>
          </p:cNvPr>
          <p:cNvSpPr txBox="1"/>
          <p:nvPr/>
        </p:nvSpPr>
        <p:spPr>
          <a:xfrm>
            <a:off x="839788" y="6022160"/>
            <a:ext cx="4831252" cy="338554"/>
          </a:xfrm>
          <a:prstGeom prst="rect">
            <a:avLst/>
          </a:prstGeom>
          <a:noFill/>
        </p:spPr>
        <p:txBody>
          <a:bodyPr wrap="square">
            <a:spAutoFit/>
          </a:bodyPr>
          <a:lstStyle/>
          <a:p>
            <a:r>
              <a:rPr lang="en-US" sz="1600" dirty="0">
                <a:solidFill>
                  <a:srgbClr val="0F497B"/>
                </a:solidFill>
                <a:hlinkClick r:id="rId2"/>
              </a:rPr>
              <a:t>[Feature Request] Emails for algorithm reviews</a:t>
            </a:r>
            <a:endParaRPr lang="en-GB" sz="1600" dirty="0">
              <a:solidFill>
                <a:srgbClr val="0F497B"/>
              </a:solidFill>
            </a:endParaRPr>
          </a:p>
        </p:txBody>
      </p:sp>
      <p:sp>
        <p:nvSpPr>
          <p:cNvPr id="5" name="Text Placeholder 3">
            <a:extLst>
              <a:ext uri="{FF2B5EF4-FFF2-40B4-BE49-F238E27FC236}">
                <a16:creationId xmlns:a16="http://schemas.microsoft.com/office/drawing/2014/main" id="{66BCFC2E-53EC-32C5-6356-2E1EF2CBD5A7}"/>
              </a:ext>
            </a:extLst>
          </p:cNvPr>
          <p:cNvSpPr txBox="1">
            <a:spLocks/>
          </p:cNvSpPr>
          <p:nvPr/>
        </p:nvSpPr>
        <p:spPr>
          <a:xfrm>
            <a:off x="839788" y="2057400"/>
            <a:ext cx="3932237" cy="3607004"/>
          </a:xfrm>
          <a:prstGeom prst="rect">
            <a:avLst/>
          </a:prstGeom>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rgbClr val="0F497B"/>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rgbClr val="0F497B"/>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rgbClr val="0F497B"/>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rgbClr val="0F497B"/>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rgbClr val="0F497B"/>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nSpc>
                <a:spcPct val="150000"/>
              </a:lnSpc>
            </a:pPr>
            <a:r>
              <a:rPr lang="en-US" dirty="0"/>
              <a:t>Upon submission of a new algorithm into an algorithm store, there is a review process to go through. We have now implemented email notifications to notify you when 1) you have to assign reviewers, 2) you are asked to review, 3) your review is no longer required, or 4) your algorithm is approved/rejected</a:t>
            </a:r>
          </a:p>
          <a:p>
            <a:pPr>
              <a:lnSpc>
                <a:spcPct val="150000"/>
              </a:lnSpc>
            </a:pPr>
            <a:r>
              <a:rPr lang="en-US" b="1" dirty="0"/>
              <a:t>Contributors</a:t>
            </a:r>
            <a:r>
              <a:rPr lang="en-US" dirty="0"/>
              <a:t>: </a:t>
            </a:r>
            <a:r>
              <a:rPr lang="en-US" dirty="0">
                <a:ea typeface="+mn-lt"/>
                <a:cs typeface="+mn-lt"/>
              </a:rPr>
              <a:t>Bart van Beusekom (IKNL)</a:t>
            </a:r>
          </a:p>
        </p:txBody>
      </p:sp>
      <p:pic>
        <p:nvPicPr>
          <p:cNvPr id="9" name="Picture 8">
            <a:extLst>
              <a:ext uri="{FF2B5EF4-FFF2-40B4-BE49-F238E27FC236}">
                <a16:creationId xmlns:a16="http://schemas.microsoft.com/office/drawing/2014/main" id="{4B484B34-4E3A-B750-D5D4-5E111C7AB94E}"/>
              </a:ext>
            </a:extLst>
          </p:cNvPr>
          <p:cNvPicPr>
            <a:picLocks noChangeAspect="1"/>
          </p:cNvPicPr>
          <p:nvPr/>
        </p:nvPicPr>
        <p:blipFill>
          <a:blip r:embed="rId3"/>
          <a:stretch>
            <a:fillRect/>
          </a:stretch>
        </p:blipFill>
        <p:spPr>
          <a:xfrm>
            <a:off x="5021437" y="1801677"/>
            <a:ext cx="6435135" cy="3254646"/>
          </a:xfrm>
          <a:prstGeom prst="rect">
            <a:avLst/>
          </a:prstGeom>
        </p:spPr>
      </p:pic>
    </p:spTree>
    <p:extLst>
      <p:ext uri="{BB962C8B-B14F-4D97-AF65-F5344CB8AC3E}">
        <p14:creationId xmlns:p14="http://schemas.microsoft.com/office/powerpoint/2010/main" val="24176850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AC5114-7F3F-3D0B-0EBB-0F9F384BBA5C}"/>
            </a:ext>
          </a:extLst>
        </p:cNvPr>
        <p:cNvGrpSpPr/>
        <p:nvPr/>
      </p:nvGrpSpPr>
      <p:grpSpPr>
        <a:xfrm>
          <a:off x="0" y="0"/>
          <a:ext cx="0" cy="0"/>
          <a:chOff x="0" y="0"/>
          <a:chExt cx="0" cy="0"/>
        </a:xfrm>
      </p:grpSpPr>
      <p:sp>
        <p:nvSpPr>
          <p:cNvPr id="32" name="Title 1">
            <a:extLst>
              <a:ext uri="{FF2B5EF4-FFF2-40B4-BE49-F238E27FC236}">
                <a16:creationId xmlns:a16="http://schemas.microsoft.com/office/drawing/2014/main" id="{848DDA51-3FFB-DF1D-D1EB-8539740B7A9E}"/>
              </a:ext>
            </a:extLst>
          </p:cNvPr>
          <p:cNvSpPr>
            <a:spLocks noGrp="1"/>
          </p:cNvSpPr>
          <p:nvPr>
            <p:ph type="title"/>
          </p:nvPr>
        </p:nvSpPr>
        <p:spPr>
          <a:xfrm>
            <a:off x="839788" y="987424"/>
            <a:ext cx="3932237" cy="1069975"/>
          </a:xfrm>
        </p:spPr>
        <p:txBody>
          <a:bodyPr/>
          <a:lstStyle/>
          <a:p>
            <a:r>
              <a:rPr lang="en-US" dirty="0">
                <a:ea typeface="Source Sans Pro SemiBold"/>
              </a:rPr>
              <a:t>Mount directories as databases on node</a:t>
            </a:r>
          </a:p>
        </p:txBody>
      </p:sp>
      <p:sp>
        <p:nvSpPr>
          <p:cNvPr id="36" name="Text Placeholder 3">
            <a:extLst>
              <a:ext uri="{FF2B5EF4-FFF2-40B4-BE49-F238E27FC236}">
                <a16:creationId xmlns:a16="http://schemas.microsoft.com/office/drawing/2014/main" id="{F67C4D44-8D32-0845-3177-DA25D7C1497E}"/>
              </a:ext>
            </a:extLst>
          </p:cNvPr>
          <p:cNvSpPr>
            <a:spLocks noGrp="1"/>
          </p:cNvSpPr>
          <p:nvPr>
            <p:ph type="body" sz="half" idx="2"/>
          </p:nvPr>
        </p:nvSpPr>
        <p:spPr>
          <a:xfrm>
            <a:off x="839788" y="2057400"/>
            <a:ext cx="3932237" cy="3607004"/>
          </a:xfrm>
        </p:spPr>
        <p:txBody>
          <a:bodyPr vert="horz" lIns="91440" tIns="45720" rIns="91440" bIns="45720" rtlCol="0" anchor="t">
            <a:normAutofit/>
          </a:bodyPr>
          <a:lstStyle/>
          <a:p>
            <a:pPr>
              <a:lnSpc>
                <a:spcPct val="150000"/>
              </a:lnSpc>
            </a:pPr>
            <a:r>
              <a:rPr lang="en-US" dirty="0">
                <a:ea typeface="Source Sans Pro"/>
              </a:rPr>
              <a:t>Up to now, you could mount files into the node as file-based databases. Now, you can also mount a full directory as node database.</a:t>
            </a:r>
          </a:p>
          <a:p>
            <a:pPr>
              <a:lnSpc>
                <a:spcPct val="150000"/>
              </a:lnSpc>
            </a:pPr>
            <a:r>
              <a:rPr lang="en-US" dirty="0">
                <a:ea typeface="Source Sans Pro"/>
              </a:rPr>
              <a:t>When using this, the algorithm is responsible for reading data from files in that directory.</a:t>
            </a:r>
          </a:p>
          <a:p>
            <a:pPr>
              <a:lnSpc>
                <a:spcPct val="150000"/>
              </a:lnSpc>
            </a:pPr>
            <a:r>
              <a:rPr lang="en-US" b="1" dirty="0"/>
              <a:t>Contributors</a:t>
            </a:r>
            <a:r>
              <a:rPr lang="en-US" dirty="0"/>
              <a:t>: </a:t>
            </a:r>
            <a:r>
              <a:rPr lang="en-US" dirty="0">
                <a:ea typeface="+mn-lt"/>
                <a:cs typeface="+mn-lt"/>
              </a:rPr>
              <a:t>Melle Sieswerda (IKNL)</a:t>
            </a:r>
          </a:p>
        </p:txBody>
      </p:sp>
      <p:sp>
        <p:nvSpPr>
          <p:cNvPr id="2" name="Tekstvak 30">
            <a:extLst>
              <a:ext uri="{FF2B5EF4-FFF2-40B4-BE49-F238E27FC236}">
                <a16:creationId xmlns:a16="http://schemas.microsoft.com/office/drawing/2014/main" id="{EA9086E2-8AC8-A4AD-CF0F-8939210D3C0D}"/>
              </a:ext>
            </a:extLst>
          </p:cNvPr>
          <p:cNvSpPr txBox="1"/>
          <p:nvPr/>
        </p:nvSpPr>
        <p:spPr>
          <a:xfrm>
            <a:off x="839788" y="6062501"/>
            <a:ext cx="4831252" cy="584775"/>
          </a:xfrm>
          <a:prstGeom prst="rect">
            <a:avLst/>
          </a:prstGeom>
          <a:noFill/>
        </p:spPr>
        <p:txBody>
          <a:bodyPr wrap="square">
            <a:spAutoFit/>
          </a:bodyPr>
          <a:lstStyle/>
          <a:p>
            <a:r>
              <a:rPr lang="en-US" sz="1600" dirty="0">
                <a:solidFill>
                  <a:srgbClr val="0F497B"/>
                </a:solidFill>
                <a:hlinkClick r:id="rId2"/>
              </a:rPr>
              <a:t>[Feature Request] Enable directory mounts for local read/write</a:t>
            </a:r>
            <a:endParaRPr lang="en-GB" sz="1600" dirty="0">
              <a:solidFill>
                <a:srgbClr val="0F497B"/>
              </a:solidFill>
            </a:endParaRPr>
          </a:p>
        </p:txBody>
      </p:sp>
      <p:pic>
        <p:nvPicPr>
          <p:cNvPr id="1026" name="Picture 2" descr="Thumbnail Image Putting directory in Docker with Docker logo in the design">
            <a:extLst>
              <a:ext uri="{FF2B5EF4-FFF2-40B4-BE49-F238E27FC236}">
                <a16:creationId xmlns:a16="http://schemas.microsoft.com/office/drawing/2014/main" id="{99AB62A4-BF0F-FE08-A731-B41F9FC9581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14785" y="1625498"/>
            <a:ext cx="3607004" cy="36070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825683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2EC8CF-CD43-A8F6-C07A-1F210415BF66}"/>
            </a:ext>
          </a:extLst>
        </p:cNvPr>
        <p:cNvGrpSpPr/>
        <p:nvPr/>
      </p:nvGrpSpPr>
      <p:grpSpPr>
        <a:xfrm>
          <a:off x="0" y="0"/>
          <a:ext cx="0" cy="0"/>
          <a:chOff x="0" y="0"/>
          <a:chExt cx="0" cy="0"/>
        </a:xfrm>
      </p:grpSpPr>
      <p:sp>
        <p:nvSpPr>
          <p:cNvPr id="32" name="Title 1">
            <a:extLst>
              <a:ext uri="{FF2B5EF4-FFF2-40B4-BE49-F238E27FC236}">
                <a16:creationId xmlns:a16="http://schemas.microsoft.com/office/drawing/2014/main" id="{64661DAF-3E2B-A501-54D3-54A1351AB813}"/>
              </a:ext>
            </a:extLst>
          </p:cNvPr>
          <p:cNvSpPr>
            <a:spLocks noGrp="1"/>
          </p:cNvSpPr>
          <p:nvPr>
            <p:ph type="title"/>
          </p:nvPr>
        </p:nvSpPr>
        <p:spPr>
          <a:xfrm>
            <a:off x="839788" y="987424"/>
            <a:ext cx="3932237" cy="1069975"/>
          </a:xfrm>
        </p:spPr>
        <p:txBody>
          <a:bodyPr/>
          <a:lstStyle/>
          <a:p>
            <a:r>
              <a:rPr lang="en-US" dirty="0">
                <a:ea typeface="Source Sans Pro SemiBold"/>
              </a:rPr>
              <a:t>Flexible API path for algorithm store</a:t>
            </a:r>
          </a:p>
        </p:txBody>
      </p:sp>
      <p:sp>
        <p:nvSpPr>
          <p:cNvPr id="2" name="Tekstvak 30">
            <a:extLst>
              <a:ext uri="{FF2B5EF4-FFF2-40B4-BE49-F238E27FC236}">
                <a16:creationId xmlns:a16="http://schemas.microsoft.com/office/drawing/2014/main" id="{E29FFEE4-D837-EAFA-428D-FB06FF6BC3A2}"/>
              </a:ext>
            </a:extLst>
          </p:cNvPr>
          <p:cNvSpPr txBox="1"/>
          <p:nvPr/>
        </p:nvSpPr>
        <p:spPr>
          <a:xfrm>
            <a:off x="839788" y="6022160"/>
            <a:ext cx="4831252" cy="584775"/>
          </a:xfrm>
          <a:prstGeom prst="rect">
            <a:avLst/>
          </a:prstGeom>
          <a:noFill/>
        </p:spPr>
        <p:txBody>
          <a:bodyPr wrap="square">
            <a:spAutoFit/>
          </a:bodyPr>
          <a:lstStyle/>
          <a:p>
            <a:r>
              <a:rPr lang="en-US" sz="1600" dirty="0">
                <a:solidFill>
                  <a:srgbClr val="0F497B"/>
                </a:solidFill>
                <a:hlinkClick r:id="rId2"/>
              </a:rPr>
              <a:t>[Change Request] Make </a:t>
            </a:r>
            <a:r>
              <a:rPr lang="en-US" sz="1600" dirty="0" err="1">
                <a:solidFill>
                  <a:srgbClr val="0F497B"/>
                </a:solidFill>
                <a:hlinkClick r:id="rId2"/>
              </a:rPr>
              <a:t>api</a:t>
            </a:r>
            <a:r>
              <a:rPr lang="en-US" sz="1600" dirty="0">
                <a:solidFill>
                  <a:srgbClr val="0F497B"/>
                </a:solidFill>
                <a:hlinkClick r:id="rId2"/>
              </a:rPr>
              <a:t> path settable in the algorithm store</a:t>
            </a:r>
            <a:endParaRPr lang="en-GB" sz="1600" dirty="0">
              <a:solidFill>
                <a:srgbClr val="0F497B"/>
              </a:solidFill>
            </a:endParaRPr>
          </a:p>
        </p:txBody>
      </p:sp>
      <p:sp>
        <p:nvSpPr>
          <p:cNvPr id="5" name="Text Placeholder 3">
            <a:extLst>
              <a:ext uri="{FF2B5EF4-FFF2-40B4-BE49-F238E27FC236}">
                <a16:creationId xmlns:a16="http://schemas.microsoft.com/office/drawing/2014/main" id="{C4EE90A7-2018-672C-554E-13DBE08227C1}"/>
              </a:ext>
            </a:extLst>
          </p:cNvPr>
          <p:cNvSpPr txBox="1">
            <a:spLocks/>
          </p:cNvSpPr>
          <p:nvPr/>
        </p:nvSpPr>
        <p:spPr>
          <a:xfrm>
            <a:off x="839788" y="2057400"/>
            <a:ext cx="3932237" cy="3607004"/>
          </a:xfrm>
          <a:prstGeom prst="rect">
            <a:avLst/>
          </a:prstGeom>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rgbClr val="0F497B"/>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rgbClr val="0F497B"/>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rgbClr val="0F497B"/>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rgbClr val="0F497B"/>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rgbClr val="0F497B"/>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nSpc>
                <a:spcPct val="150000"/>
              </a:lnSpc>
            </a:pPr>
            <a:r>
              <a:rPr lang="en-US" dirty="0"/>
              <a:t>API path for algorithm store was fixed at `/</a:t>
            </a:r>
            <a:r>
              <a:rPr lang="en-US" dirty="0" err="1"/>
              <a:t>api</a:t>
            </a:r>
            <a:r>
              <a:rPr lang="en-US" dirty="0"/>
              <a:t>` (same default as vantage6 server). This was inconvenient for people using custom paths with e.g. nginx as some features would not work properly. Now, the API path is settable same as for the server.</a:t>
            </a:r>
          </a:p>
          <a:p>
            <a:pPr>
              <a:lnSpc>
                <a:spcPct val="150000"/>
              </a:lnSpc>
            </a:pPr>
            <a:r>
              <a:rPr lang="en-US" b="1" dirty="0"/>
              <a:t>Contributors</a:t>
            </a:r>
            <a:r>
              <a:rPr lang="en-US" dirty="0"/>
              <a:t>: </a:t>
            </a:r>
            <a:r>
              <a:rPr lang="en-US" dirty="0">
                <a:ea typeface="+mn-lt"/>
                <a:cs typeface="+mn-lt"/>
              </a:rPr>
              <a:t>Bart van Beusekom (IKNL)</a:t>
            </a:r>
          </a:p>
        </p:txBody>
      </p:sp>
      <p:pic>
        <p:nvPicPr>
          <p:cNvPr id="4" name="Graphic 3" descr="Road outline">
            <a:extLst>
              <a:ext uri="{FF2B5EF4-FFF2-40B4-BE49-F238E27FC236}">
                <a16:creationId xmlns:a16="http://schemas.microsoft.com/office/drawing/2014/main" id="{F3E13E77-54FB-C67B-8DC3-2A06424231D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334250" y="2600325"/>
            <a:ext cx="2019300" cy="2019300"/>
          </a:xfrm>
          <a:prstGeom prst="rect">
            <a:avLst/>
          </a:prstGeom>
        </p:spPr>
      </p:pic>
    </p:spTree>
    <p:extLst>
      <p:ext uri="{BB962C8B-B14F-4D97-AF65-F5344CB8AC3E}">
        <p14:creationId xmlns:p14="http://schemas.microsoft.com/office/powerpoint/2010/main" val="23920994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Title 1">
            <a:extLst>
              <a:ext uri="{FF2B5EF4-FFF2-40B4-BE49-F238E27FC236}">
                <a16:creationId xmlns:a16="http://schemas.microsoft.com/office/drawing/2014/main" id="{9F0D7ACA-130D-F385-4575-18837ECCE033}"/>
              </a:ext>
            </a:extLst>
          </p:cNvPr>
          <p:cNvSpPr>
            <a:spLocks noGrp="1"/>
          </p:cNvSpPr>
          <p:nvPr>
            <p:ph type="title"/>
          </p:nvPr>
        </p:nvSpPr>
        <p:spPr/>
        <p:txBody>
          <a:bodyPr/>
          <a:lstStyle/>
          <a:p>
            <a:r>
              <a:rPr lang="en-US"/>
              <a:t>Other changes</a:t>
            </a:r>
          </a:p>
        </p:txBody>
      </p:sp>
      <p:sp>
        <p:nvSpPr>
          <p:cNvPr id="36" name="Text Placeholder 3">
            <a:extLst>
              <a:ext uri="{FF2B5EF4-FFF2-40B4-BE49-F238E27FC236}">
                <a16:creationId xmlns:a16="http://schemas.microsoft.com/office/drawing/2014/main" id="{8BB4068E-043F-F689-0A09-0B594C83578C}"/>
              </a:ext>
            </a:extLst>
          </p:cNvPr>
          <p:cNvSpPr>
            <a:spLocks noGrp="1"/>
          </p:cNvSpPr>
          <p:nvPr>
            <p:ph type="body" sz="half" idx="4294967295"/>
          </p:nvPr>
        </p:nvSpPr>
        <p:spPr>
          <a:xfrm>
            <a:off x="812391" y="5924802"/>
            <a:ext cx="10567219" cy="473075"/>
          </a:xfrm>
        </p:spPr>
        <p:txBody>
          <a:bodyPr vert="horz" lIns="91440" tIns="45720" rIns="91440" bIns="45720" rtlCol="0" anchor="t">
            <a:normAutofit fontScale="62500" lnSpcReduction="20000"/>
          </a:bodyPr>
          <a:lstStyle/>
          <a:p>
            <a:pPr marL="0" indent="0" algn="ctr">
              <a:lnSpc>
                <a:spcPct val="150000"/>
              </a:lnSpc>
              <a:buNone/>
            </a:pPr>
            <a:r>
              <a:rPr lang="en-US">
                <a:solidFill>
                  <a:srgbClr val="AABFCE"/>
                </a:solidFill>
              </a:rPr>
              <a:t>For full log of changes, see </a:t>
            </a:r>
            <a:r>
              <a:rPr lang="en-US" b="1">
                <a:solidFill>
                  <a:srgbClr val="AABFCE"/>
                </a:solidFill>
                <a:ea typeface="+mn-lt"/>
                <a:cs typeface="+mn-lt"/>
              </a:rPr>
              <a:t>https://docs.vantage6.ai/en/main/release_notes.html</a:t>
            </a:r>
          </a:p>
          <a:p>
            <a:pPr algn="ctr">
              <a:lnSpc>
                <a:spcPct val="150000"/>
              </a:lnSpc>
            </a:pPr>
            <a:endParaRPr lang="en-US">
              <a:solidFill>
                <a:srgbClr val="AABFCE"/>
              </a:solidFill>
            </a:endParaRPr>
          </a:p>
        </p:txBody>
      </p:sp>
      <p:grpSp>
        <p:nvGrpSpPr>
          <p:cNvPr id="3" name="Groep 2">
            <a:extLst>
              <a:ext uri="{FF2B5EF4-FFF2-40B4-BE49-F238E27FC236}">
                <a16:creationId xmlns:a16="http://schemas.microsoft.com/office/drawing/2014/main" id="{68D98687-8F79-4BF0-B7D1-8BA458531B7F}"/>
              </a:ext>
            </a:extLst>
          </p:cNvPr>
          <p:cNvGrpSpPr/>
          <p:nvPr/>
        </p:nvGrpSpPr>
        <p:grpSpPr>
          <a:xfrm>
            <a:off x="2038826" y="2551837"/>
            <a:ext cx="5339187" cy="1754326"/>
            <a:chOff x="2133002" y="2411653"/>
            <a:chExt cx="5339187" cy="1754326"/>
          </a:xfrm>
        </p:grpSpPr>
        <p:sp>
          <p:nvSpPr>
            <p:cNvPr id="2" name="Tekstvak 1">
              <a:extLst>
                <a:ext uri="{FF2B5EF4-FFF2-40B4-BE49-F238E27FC236}">
                  <a16:creationId xmlns:a16="http://schemas.microsoft.com/office/drawing/2014/main" id="{D21B2226-E9BF-4627-BE69-ECABB17FA2EC}"/>
                </a:ext>
              </a:extLst>
            </p:cNvPr>
            <p:cNvSpPr txBox="1"/>
            <p:nvPr/>
          </p:nvSpPr>
          <p:spPr>
            <a:xfrm>
              <a:off x="2133002" y="2411653"/>
              <a:ext cx="1435008" cy="1754326"/>
            </a:xfrm>
            <a:prstGeom prst="rect">
              <a:avLst/>
            </a:prstGeom>
            <a:noFill/>
          </p:spPr>
          <p:txBody>
            <a:bodyPr wrap="none" rtlCol="0">
              <a:spAutoFit/>
            </a:bodyPr>
            <a:lstStyle/>
            <a:p>
              <a:pPr algn="ctr"/>
              <a:r>
                <a:rPr lang="en-GB" sz="8000" b="1" dirty="0">
                  <a:solidFill>
                    <a:srgbClr val="0F497B"/>
                  </a:solidFill>
                </a:rPr>
                <a:t>18</a:t>
              </a:r>
              <a:endParaRPr lang="en-GB" sz="2800" b="1" dirty="0">
                <a:solidFill>
                  <a:srgbClr val="0F497B"/>
                </a:solidFill>
              </a:endParaRPr>
            </a:p>
            <a:p>
              <a:pPr algn="ctr"/>
              <a:r>
                <a:rPr lang="en-GB" sz="2800" dirty="0">
                  <a:solidFill>
                    <a:srgbClr val="AABFCE"/>
                  </a:solidFill>
                </a:rPr>
                <a:t>bugfixes</a:t>
              </a:r>
            </a:p>
          </p:txBody>
        </p:sp>
        <p:sp>
          <p:nvSpPr>
            <p:cNvPr id="6" name="Tekstvak 5">
              <a:extLst>
                <a:ext uri="{FF2B5EF4-FFF2-40B4-BE49-F238E27FC236}">
                  <a16:creationId xmlns:a16="http://schemas.microsoft.com/office/drawing/2014/main" id="{1F7A2BB1-A289-4804-ADC3-92C1DDF03CB1}"/>
                </a:ext>
              </a:extLst>
            </p:cNvPr>
            <p:cNvSpPr txBox="1"/>
            <p:nvPr/>
          </p:nvSpPr>
          <p:spPr>
            <a:xfrm>
              <a:off x="4160051" y="2411653"/>
              <a:ext cx="1431802" cy="1754326"/>
            </a:xfrm>
            <a:prstGeom prst="rect">
              <a:avLst/>
            </a:prstGeom>
            <a:noFill/>
          </p:spPr>
          <p:txBody>
            <a:bodyPr wrap="none" rtlCol="0">
              <a:spAutoFit/>
            </a:bodyPr>
            <a:lstStyle/>
            <a:p>
              <a:pPr algn="ctr"/>
              <a:r>
                <a:rPr lang="en-GB" sz="8000" b="1" dirty="0">
                  <a:solidFill>
                    <a:srgbClr val="0F497B"/>
                  </a:solidFill>
                </a:rPr>
                <a:t>5</a:t>
              </a:r>
              <a:r>
                <a:rPr lang="en-GB" sz="2800" b="1" dirty="0">
                  <a:solidFill>
                    <a:srgbClr val="0F497B"/>
                  </a:solidFill>
                </a:rPr>
                <a:t> </a:t>
              </a:r>
            </a:p>
            <a:p>
              <a:pPr algn="ctr"/>
              <a:r>
                <a:rPr lang="en-GB" sz="2800" dirty="0">
                  <a:solidFill>
                    <a:srgbClr val="AABFCE"/>
                  </a:solidFill>
                </a:rPr>
                <a:t>changes</a:t>
              </a:r>
            </a:p>
          </p:txBody>
        </p:sp>
        <p:sp>
          <p:nvSpPr>
            <p:cNvPr id="7" name="Tekstvak 6">
              <a:extLst>
                <a:ext uri="{FF2B5EF4-FFF2-40B4-BE49-F238E27FC236}">
                  <a16:creationId xmlns:a16="http://schemas.microsoft.com/office/drawing/2014/main" id="{692A2BC3-40E9-454E-A5B8-09AA2A7162BC}"/>
                </a:ext>
              </a:extLst>
            </p:cNvPr>
            <p:cNvSpPr txBox="1"/>
            <p:nvPr/>
          </p:nvSpPr>
          <p:spPr>
            <a:xfrm>
              <a:off x="6053211" y="2411653"/>
              <a:ext cx="1418978" cy="1754326"/>
            </a:xfrm>
            <a:prstGeom prst="rect">
              <a:avLst/>
            </a:prstGeom>
            <a:noFill/>
          </p:spPr>
          <p:txBody>
            <a:bodyPr wrap="none" rtlCol="0">
              <a:spAutoFit/>
            </a:bodyPr>
            <a:lstStyle/>
            <a:p>
              <a:pPr algn="ctr"/>
              <a:r>
                <a:rPr lang="en-GB" sz="8000" b="1" dirty="0">
                  <a:solidFill>
                    <a:srgbClr val="0F497B"/>
                  </a:solidFill>
                </a:rPr>
                <a:t>7</a:t>
              </a:r>
              <a:r>
                <a:rPr lang="en-GB" sz="2800" b="1" dirty="0">
                  <a:solidFill>
                    <a:srgbClr val="0F497B"/>
                  </a:solidFill>
                </a:rPr>
                <a:t> </a:t>
              </a:r>
            </a:p>
            <a:p>
              <a:pPr algn="ctr"/>
              <a:r>
                <a:rPr lang="en-GB" sz="2800" dirty="0">
                  <a:solidFill>
                    <a:srgbClr val="AABFCE"/>
                  </a:solidFill>
                </a:rPr>
                <a:t>features</a:t>
              </a:r>
            </a:p>
          </p:txBody>
        </p:sp>
      </p:grpSp>
      <p:sp>
        <p:nvSpPr>
          <p:cNvPr id="4" name="Tekstvak 6">
            <a:extLst>
              <a:ext uri="{FF2B5EF4-FFF2-40B4-BE49-F238E27FC236}">
                <a16:creationId xmlns:a16="http://schemas.microsoft.com/office/drawing/2014/main" id="{F10034A1-0374-1558-51EE-9521C13FDDC4}"/>
              </a:ext>
            </a:extLst>
          </p:cNvPr>
          <p:cNvSpPr txBox="1"/>
          <p:nvPr/>
        </p:nvSpPr>
        <p:spPr>
          <a:xfrm>
            <a:off x="7824946" y="2551837"/>
            <a:ext cx="1447832" cy="2185214"/>
          </a:xfrm>
          <a:prstGeom prst="rect">
            <a:avLst/>
          </a:prstGeom>
          <a:noFill/>
        </p:spPr>
        <p:txBody>
          <a:bodyPr wrap="none" rtlCol="0">
            <a:spAutoFit/>
          </a:bodyPr>
          <a:lstStyle/>
          <a:p>
            <a:pPr algn="ctr"/>
            <a:r>
              <a:rPr lang="en-GB" sz="8000" b="1" dirty="0">
                <a:solidFill>
                  <a:srgbClr val="0F497B"/>
                </a:solidFill>
              </a:rPr>
              <a:t>0</a:t>
            </a:r>
            <a:r>
              <a:rPr lang="en-GB" sz="2800" b="1" dirty="0">
                <a:solidFill>
                  <a:srgbClr val="0F497B"/>
                </a:solidFill>
              </a:rPr>
              <a:t> </a:t>
            </a:r>
          </a:p>
          <a:p>
            <a:pPr algn="ctr"/>
            <a:r>
              <a:rPr lang="en-GB" sz="2800" dirty="0">
                <a:solidFill>
                  <a:srgbClr val="AABFCE"/>
                </a:solidFill>
              </a:rPr>
              <a:t>security </a:t>
            </a:r>
          </a:p>
          <a:p>
            <a:pPr algn="ctr"/>
            <a:r>
              <a:rPr lang="en-GB" sz="2800" dirty="0">
                <a:solidFill>
                  <a:srgbClr val="AABFCE"/>
                </a:solidFill>
              </a:rPr>
              <a:t>patch</a:t>
            </a:r>
          </a:p>
        </p:txBody>
      </p:sp>
    </p:spTree>
    <p:extLst>
      <p:ext uri="{BB962C8B-B14F-4D97-AF65-F5344CB8AC3E}">
        <p14:creationId xmlns:p14="http://schemas.microsoft.com/office/powerpoint/2010/main" val="13256623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62DB31-A715-46DD-84BE-F2BC456AA824}"/>
              </a:ext>
            </a:extLst>
          </p:cNvPr>
          <p:cNvSpPr>
            <a:spLocks noGrp="1"/>
          </p:cNvSpPr>
          <p:nvPr>
            <p:ph type="title"/>
          </p:nvPr>
        </p:nvSpPr>
        <p:spPr/>
        <p:txBody>
          <a:bodyPr/>
          <a:lstStyle/>
          <a:p>
            <a:r>
              <a:rPr lang="en-US"/>
              <a:t>Infrastructure development</a:t>
            </a:r>
          </a:p>
        </p:txBody>
      </p:sp>
      <p:sp>
        <p:nvSpPr>
          <p:cNvPr id="3" name="Tijdelijke aanduiding voor tekst 2">
            <a:extLst>
              <a:ext uri="{FF2B5EF4-FFF2-40B4-BE49-F238E27FC236}">
                <a16:creationId xmlns:a16="http://schemas.microsoft.com/office/drawing/2014/main" id="{A55FC9FE-421B-4E3B-9751-C4F36D928AF1}"/>
              </a:ext>
            </a:extLst>
          </p:cNvPr>
          <p:cNvSpPr>
            <a:spLocks noGrp="1"/>
          </p:cNvSpPr>
          <p:nvPr>
            <p:ph type="body" idx="1"/>
          </p:nvPr>
        </p:nvSpPr>
        <p:spPr/>
        <p:txBody>
          <a:bodyPr/>
          <a:lstStyle/>
          <a:p>
            <a:r>
              <a:rPr lang="en-GB"/>
              <a:t>Upcoming features and changes</a:t>
            </a:r>
          </a:p>
        </p:txBody>
      </p:sp>
    </p:spTree>
    <p:extLst>
      <p:ext uri="{BB962C8B-B14F-4D97-AF65-F5344CB8AC3E}">
        <p14:creationId xmlns:p14="http://schemas.microsoft.com/office/powerpoint/2010/main" val="5035808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0EB374-B750-1737-C321-1368DD4B746B}"/>
              </a:ext>
            </a:extLst>
          </p:cNvPr>
          <p:cNvSpPr>
            <a:spLocks noGrp="1"/>
          </p:cNvSpPr>
          <p:nvPr>
            <p:ph type="title"/>
          </p:nvPr>
        </p:nvSpPr>
        <p:spPr/>
        <p:txBody>
          <a:bodyPr/>
          <a:lstStyle/>
          <a:p>
            <a:r>
              <a:rPr lang="en-GB"/>
              <a:t>Feature: Algorithm container chaining</a:t>
            </a:r>
          </a:p>
        </p:txBody>
      </p:sp>
      <p:sp>
        <p:nvSpPr>
          <p:cNvPr id="4" name="Text Placeholder 3">
            <a:extLst>
              <a:ext uri="{FF2B5EF4-FFF2-40B4-BE49-F238E27FC236}">
                <a16:creationId xmlns:a16="http://schemas.microsoft.com/office/drawing/2014/main" id="{362374F2-CF2D-6B6B-6CEF-23AA135221CF}"/>
              </a:ext>
            </a:extLst>
          </p:cNvPr>
          <p:cNvSpPr>
            <a:spLocks noGrp="1"/>
          </p:cNvSpPr>
          <p:nvPr>
            <p:ph type="body" sz="half" idx="2"/>
          </p:nvPr>
        </p:nvSpPr>
        <p:spPr>
          <a:xfrm>
            <a:off x="839788" y="2057400"/>
            <a:ext cx="3932237" cy="4686300"/>
          </a:xfrm>
        </p:spPr>
        <p:txBody>
          <a:bodyPr>
            <a:normAutofit fontScale="92500" lnSpcReduction="10000"/>
          </a:bodyPr>
          <a:lstStyle/>
          <a:p>
            <a:r>
              <a:rPr lang="en-GB" dirty="0"/>
              <a:t>Split responsibilities of the algorithm containers: </a:t>
            </a:r>
          </a:p>
          <a:p>
            <a:pPr marL="285750" indent="-285750">
              <a:buFont typeface="Arial" panose="020B0604020202020204" pitchFamily="34" charset="0"/>
              <a:buChar char="•"/>
            </a:pPr>
            <a:r>
              <a:rPr lang="en-GB" dirty="0"/>
              <a:t>Data extraction</a:t>
            </a:r>
          </a:p>
          <a:p>
            <a:pPr marL="285750" indent="-285750">
              <a:buFont typeface="Arial" panose="020B0604020202020204" pitchFamily="34" charset="0"/>
              <a:buChar char="•"/>
            </a:pPr>
            <a:r>
              <a:rPr lang="en-GB" dirty="0"/>
              <a:t>Preprocessing</a:t>
            </a:r>
          </a:p>
          <a:p>
            <a:pPr marL="285750" indent="-285750">
              <a:buFont typeface="Arial" panose="020B0604020202020204" pitchFamily="34" charset="0"/>
              <a:buChar char="•"/>
            </a:pPr>
            <a:r>
              <a:rPr lang="en-GB" dirty="0"/>
              <a:t>Algorithm (federated / central) </a:t>
            </a:r>
          </a:p>
          <a:p>
            <a:r>
              <a:rPr lang="en-GB" dirty="0"/>
              <a:t>It has the following advantages:</a:t>
            </a:r>
          </a:p>
          <a:p>
            <a:pPr marL="285750" indent="-285750">
              <a:buFont typeface="Arial" panose="020B0604020202020204" pitchFamily="34" charset="0"/>
              <a:buChar char="•"/>
            </a:pPr>
            <a:r>
              <a:rPr lang="en-GB" dirty="0"/>
              <a:t>The different components can be used modular. </a:t>
            </a:r>
          </a:p>
          <a:p>
            <a:pPr marL="285750" indent="-285750">
              <a:buFont typeface="Arial" panose="020B0604020202020204" pitchFamily="34" charset="0"/>
              <a:buChar char="•"/>
            </a:pPr>
            <a:r>
              <a:rPr lang="en-GB" dirty="0"/>
              <a:t>The UI/UX task flow more consistent for different data source types.</a:t>
            </a:r>
          </a:p>
          <a:p>
            <a:pPr marL="285750" indent="-285750">
              <a:buFont typeface="Arial" panose="020B0604020202020204" pitchFamily="34" charset="0"/>
              <a:buChar char="•"/>
            </a:pPr>
            <a:r>
              <a:rPr lang="en-GB" dirty="0"/>
              <a:t>Reuse the data-extraction / pre-processing step for multiple analysis making it quicker and less error prone</a:t>
            </a:r>
          </a:p>
          <a:p>
            <a:pPr>
              <a:lnSpc>
                <a:spcPct val="150000"/>
              </a:lnSpc>
            </a:pPr>
            <a:r>
              <a:rPr lang="en-US" b="1" dirty="0"/>
              <a:t>Contributors</a:t>
            </a:r>
            <a:r>
              <a:rPr lang="en-US" dirty="0"/>
              <a:t>: Frank Martin (IKNL), Bart van Beusekom (IKNL), …</a:t>
            </a:r>
            <a:endParaRPr lang="en-US" dirty="0">
              <a:ea typeface="Source Sans Pro"/>
            </a:endParaRPr>
          </a:p>
          <a:p>
            <a:pPr>
              <a:lnSpc>
                <a:spcPct val="150000"/>
              </a:lnSpc>
            </a:pPr>
            <a:r>
              <a:rPr lang="en-US" b="1" dirty="0"/>
              <a:t>Estimate: </a:t>
            </a:r>
            <a:r>
              <a:rPr lang="en-US" dirty="0"/>
              <a:t>Q1 2025</a:t>
            </a:r>
            <a:endParaRPr lang="en-US" dirty="0">
              <a:ea typeface="Source Sans Pro"/>
            </a:endParaRPr>
          </a:p>
          <a:p>
            <a:pPr marL="285750" indent="-285750">
              <a:buFont typeface="Arial" panose="020B0604020202020204" pitchFamily="34" charset="0"/>
              <a:buChar char="•"/>
            </a:pPr>
            <a:endParaRPr lang="en-GB" dirty="0"/>
          </a:p>
        </p:txBody>
      </p:sp>
      <p:sp>
        <p:nvSpPr>
          <p:cNvPr id="6" name="TextBox 5">
            <a:extLst>
              <a:ext uri="{FF2B5EF4-FFF2-40B4-BE49-F238E27FC236}">
                <a16:creationId xmlns:a16="http://schemas.microsoft.com/office/drawing/2014/main" id="{FED6498A-309C-4D5C-3EF5-8DAB9A1ABAE3}"/>
              </a:ext>
            </a:extLst>
          </p:cNvPr>
          <p:cNvSpPr txBox="1"/>
          <p:nvPr/>
        </p:nvSpPr>
        <p:spPr>
          <a:xfrm>
            <a:off x="5001171" y="6519457"/>
            <a:ext cx="6736560" cy="276999"/>
          </a:xfrm>
          <a:prstGeom prst="rect">
            <a:avLst/>
          </a:prstGeom>
          <a:noFill/>
        </p:spPr>
        <p:txBody>
          <a:bodyPr wrap="square">
            <a:spAutoFit/>
          </a:bodyPr>
          <a:lstStyle/>
          <a:p>
            <a:r>
              <a:rPr lang="en-GB" sz="1200">
                <a:hlinkClick r:id="rId3"/>
              </a:rPr>
              <a:t>[Feature Request] Chaining of algorithm containers · Issue #943 · vantage6/vantage6 · GitHub</a:t>
            </a:r>
            <a:endParaRPr lang="en-GB" sz="1200"/>
          </a:p>
        </p:txBody>
      </p:sp>
      <p:pic>
        <p:nvPicPr>
          <p:cNvPr id="10" name="Picture 9">
            <a:extLst>
              <a:ext uri="{FF2B5EF4-FFF2-40B4-BE49-F238E27FC236}">
                <a16:creationId xmlns:a16="http://schemas.microsoft.com/office/drawing/2014/main" id="{28DC9688-D1B4-0A95-B837-5ABEECDBD7BB}"/>
              </a:ext>
            </a:extLst>
          </p:cNvPr>
          <p:cNvPicPr>
            <a:picLocks noChangeAspect="1"/>
          </p:cNvPicPr>
          <p:nvPr/>
        </p:nvPicPr>
        <p:blipFill>
          <a:blip r:embed="rId4"/>
          <a:stretch>
            <a:fillRect/>
          </a:stretch>
        </p:blipFill>
        <p:spPr>
          <a:xfrm>
            <a:off x="9514361" y="1191032"/>
            <a:ext cx="2677639" cy="5247090"/>
          </a:xfrm>
          <a:prstGeom prst="rect">
            <a:avLst/>
          </a:prstGeom>
        </p:spPr>
      </p:pic>
      <p:pic>
        <p:nvPicPr>
          <p:cNvPr id="12" name="Picture 11">
            <a:extLst>
              <a:ext uri="{FF2B5EF4-FFF2-40B4-BE49-F238E27FC236}">
                <a16:creationId xmlns:a16="http://schemas.microsoft.com/office/drawing/2014/main" id="{E5B0FB88-89EB-EF6C-3BEA-E7C3EC68DC86}"/>
              </a:ext>
            </a:extLst>
          </p:cNvPr>
          <p:cNvPicPr>
            <a:picLocks noChangeAspect="1"/>
          </p:cNvPicPr>
          <p:nvPr/>
        </p:nvPicPr>
        <p:blipFill>
          <a:blip r:embed="rId5"/>
          <a:stretch>
            <a:fillRect/>
          </a:stretch>
        </p:blipFill>
        <p:spPr>
          <a:xfrm>
            <a:off x="5071509" y="3846700"/>
            <a:ext cx="4302891" cy="2591422"/>
          </a:xfrm>
          <a:prstGeom prst="rect">
            <a:avLst/>
          </a:prstGeom>
        </p:spPr>
      </p:pic>
      <p:pic>
        <p:nvPicPr>
          <p:cNvPr id="14" name="Picture 13">
            <a:extLst>
              <a:ext uri="{FF2B5EF4-FFF2-40B4-BE49-F238E27FC236}">
                <a16:creationId xmlns:a16="http://schemas.microsoft.com/office/drawing/2014/main" id="{F189AC98-C8AE-135C-70AE-9B7E26083C7D}"/>
              </a:ext>
            </a:extLst>
          </p:cNvPr>
          <p:cNvPicPr>
            <a:picLocks noChangeAspect="1"/>
          </p:cNvPicPr>
          <p:nvPr/>
        </p:nvPicPr>
        <p:blipFill>
          <a:blip r:embed="rId6"/>
          <a:stretch>
            <a:fillRect/>
          </a:stretch>
        </p:blipFill>
        <p:spPr>
          <a:xfrm>
            <a:off x="6573659" y="2085392"/>
            <a:ext cx="2800741" cy="1581371"/>
          </a:xfrm>
          <a:prstGeom prst="rect">
            <a:avLst/>
          </a:prstGeom>
        </p:spPr>
      </p:pic>
    </p:spTree>
    <p:extLst>
      <p:ext uri="{BB962C8B-B14F-4D97-AF65-F5344CB8AC3E}">
        <p14:creationId xmlns:p14="http://schemas.microsoft.com/office/powerpoint/2010/main" val="32963756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887ACD-D7F2-D91D-10AB-7853DCABC090}"/>
              </a:ext>
            </a:extLst>
          </p:cNvPr>
          <p:cNvSpPr>
            <a:spLocks noGrp="1"/>
          </p:cNvSpPr>
          <p:nvPr>
            <p:ph type="title"/>
          </p:nvPr>
        </p:nvSpPr>
        <p:spPr/>
        <p:txBody>
          <a:bodyPr/>
          <a:lstStyle/>
          <a:p>
            <a:r>
              <a:rPr lang="en-GB"/>
              <a:t>Feature: Algorithm container chaining</a:t>
            </a:r>
          </a:p>
        </p:txBody>
      </p:sp>
      <p:pic>
        <p:nvPicPr>
          <p:cNvPr id="6" name="Picture Placeholder 5">
            <a:extLst>
              <a:ext uri="{FF2B5EF4-FFF2-40B4-BE49-F238E27FC236}">
                <a16:creationId xmlns:a16="http://schemas.microsoft.com/office/drawing/2014/main" id="{C7F98D8A-17B1-7AAD-AEA7-E2DD6B7114B0}"/>
              </a:ext>
            </a:extLst>
          </p:cNvPr>
          <p:cNvPicPr>
            <a:picLocks noGrp="1" noChangeAspect="1"/>
          </p:cNvPicPr>
          <p:nvPr>
            <p:ph type="pic" idx="1"/>
          </p:nvPr>
        </p:nvPicPr>
        <p:blipFill>
          <a:blip r:embed="rId2"/>
          <a:srcRect l="1178" r="1178"/>
          <a:stretch/>
        </p:blipFill>
        <p:spPr/>
      </p:pic>
      <p:sp>
        <p:nvSpPr>
          <p:cNvPr id="4" name="Text Placeholder 3">
            <a:extLst>
              <a:ext uri="{FF2B5EF4-FFF2-40B4-BE49-F238E27FC236}">
                <a16:creationId xmlns:a16="http://schemas.microsoft.com/office/drawing/2014/main" id="{AC4B73BF-2528-58F7-47BF-6F3E6427E5A7}"/>
              </a:ext>
            </a:extLst>
          </p:cNvPr>
          <p:cNvSpPr>
            <a:spLocks noGrp="1"/>
          </p:cNvSpPr>
          <p:nvPr>
            <p:ph type="body" sz="half" idx="2"/>
          </p:nvPr>
        </p:nvSpPr>
        <p:spPr/>
        <p:txBody>
          <a:bodyPr/>
          <a:lstStyle/>
          <a:p>
            <a:pPr>
              <a:lnSpc>
                <a:spcPct val="150000"/>
              </a:lnSpc>
            </a:pPr>
            <a:r>
              <a:rPr lang="en-GB"/>
              <a:t>Different actions can still be stored in a single file and in a single image.</a:t>
            </a:r>
          </a:p>
          <a:p>
            <a:pPr>
              <a:lnSpc>
                <a:spcPct val="150000"/>
              </a:lnSpc>
            </a:pPr>
            <a:endParaRPr lang="en-GB"/>
          </a:p>
          <a:p>
            <a:pPr>
              <a:lnSpc>
                <a:spcPct val="150000"/>
              </a:lnSpc>
            </a:pPr>
            <a:r>
              <a:rPr lang="en-GB"/>
              <a:t>Migrating old algorithms should be a matter of splitting bigger functions into smaller ones.</a:t>
            </a:r>
          </a:p>
        </p:txBody>
      </p:sp>
    </p:spTree>
    <p:extLst>
      <p:ext uri="{BB962C8B-B14F-4D97-AF65-F5344CB8AC3E}">
        <p14:creationId xmlns:p14="http://schemas.microsoft.com/office/powerpoint/2010/main" val="38403672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BCBE4A-FC8C-283D-0FD3-E3A884B8EEEB}"/>
              </a:ext>
            </a:extLst>
          </p:cNvPr>
          <p:cNvSpPr>
            <a:spLocks noGrp="1"/>
          </p:cNvSpPr>
          <p:nvPr>
            <p:ph type="title"/>
          </p:nvPr>
        </p:nvSpPr>
        <p:spPr/>
        <p:txBody>
          <a:bodyPr/>
          <a:lstStyle/>
          <a:p>
            <a:r>
              <a:rPr lang="en-GB"/>
              <a:t>Feature: Algorithm container chaining</a:t>
            </a:r>
          </a:p>
        </p:txBody>
      </p:sp>
      <p:sp>
        <p:nvSpPr>
          <p:cNvPr id="4" name="Text Placeholder 3">
            <a:extLst>
              <a:ext uri="{FF2B5EF4-FFF2-40B4-BE49-F238E27FC236}">
                <a16:creationId xmlns:a16="http://schemas.microsoft.com/office/drawing/2014/main" id="{338D2027-2AB2-52DC-9A5B-B19D3C80EB0A}"/>
              </a:ext>
            </a:extLst>
          </p:cNvPr>
          <p:cNvSpPr>
            <a:spLocks noGrp="1"/>
          </p:cNvSpPr>
          <p:nvPr>
            <p:ph type="body" sz="half" idx="2"/>
          </p:nvPr>
        </p:nvSpPr>
        <p:spPr/>
        <p:txBody>
          <a:bodyPr/>
          <a:lstStyle/>
          <a:p>
            <a:pPr marL="285750" indent="-285750">
              <a:buFont typeface="Arial" panose="020B0604020202020204" pitchFamily="34" charset="0"/>
              <a:buChar char="•"/>
            </a:pPr>
            <a:r>
              <a:rPr lang="en-GB"/>
              <a:t>Three different requests (researchers can just use one if someone else prepared the dataset).</a:t>
            </a:r>
          </a:p>
          <a:p>
            <a:pPr marL="285750" indent="-285750">
              <a:buFont typeface="Arial" panose="020B0604020202020204" pitchFamily="34" charset="0"/>
              <a:buChar char="•"/>
            </a:pPr>
            <a:r>
              <a:rPr lang="en-GB"/>
              <a:t>You can run many tasks on the session data frame</a:t>
            </a:r>
          </a:p>
          <a:p>
            <a:pPr marL="285750" indent="-285750">
              <a:buFont typeface="Arial" panose="020B0604020202020204" pitchFamily="34" charset="0"/>
              <a:buChar char="•"/>
            </a:pPr>
            <a:r>
              <a:rPr lang="en-GB"/>
              <a:t>There is a locking mechanism that prevents you from updating data frames that are currently in use by computations</a:t>
            </a:r>
          </a:p>
          <a:p>
            <a:pPr marL="285750" indent="-285750">
              <a:buFont typeface="Arial" panose="020B0604020202020204" pitchFamily="34" charset="0"/>
              <a:buChar char="•"/>
            </a:pPr>
            <a:r>
              <a:rPr lang="en-GB"/>
              <a:t>You can add preprocessing steps at a later stage</a:t>
            </a:r>
          </a:p>
          <a:p>
            <a:pPr marL="285750" indent="-285750">
              <a:buFont typeface="Arial" panose="020B0604020202020204" pitchFamily="34" charset="0"/>
              <a:buChar char="•"/>
            </a:pPr>
            <a:r>
              <a:rPr lang="en-GB"/>
              <a:t>Use has instant access to column names and types after session initialization</a:t>
            </a:r>
          </a:p>
        </p:txBody>
      </p:sp>
      <p:pic>
        <p:nvPicPr>
          <p:cNvPr id="10" name="Picture 9">
            <a:extLst>
              <a:ext uri="{FF2B5EF4-FFF2-40B4-BE49-F238E27FC236}">
                <a16:creationId xmlns:a16="http://schemas.microsoft.com/office/drawing/2014/main" id="{8DB5772B-ADF1-1DFD-DFE3-BB40B9D3141F}"/>
              </a:ext>
            </a:extLst>
          </p:cNvPr>
          <p:cNvPicPr>
            <a:picLocks noChangeAspect="1"/>
          </p:cNvPicPr>
          <p:nvPr/>
        </p:nvPicPr>
        <p:blipFill>
          <a:blip r:embed="rId2"/>
          <a:stretch>
            <a:fillRect/>
          </a:stretch>
        </p:blipFill>
        <p:spPr>
          <a:xfrm>
            <a:off x="5051714" y="987424"/>
            <a:ext cx="7140286" cy="4873625"/>
          </a:xfrm>
          <a:prstGeom prst="rect">
            <a:avLst/>
          </a:prstGeom>
        </p:spPr>
      </p:pic>
    </p:spTree>
    <p:extLst>
      <p:ext uri="{BB962C8B-B14F-4D97-AF65-F5344CB8AC3E}">
        <p14:creationId xmlns:p14="http://schemas.microsoft.com/office/powerpoint/2010/main" val="8820820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Title 1">
            <a:extLst>
              <a:ext uri="{FF2B5EF4-FFF2-40B4-BE49-F238E27FC236}">
                <a16:creationId xmlns:a16="http://schemas.microsoft.com/office/drawing/2014/main" id="{9F0D7ACA-130D-F385-4575-18837ECCE033}"/>
              </a:ext>
            </a:extLst>
          </p:cNvPr>
          <p:cNvSpPr>
            <a:spLocks noGrp="1"/>
          </p:cNvSpPr>
          <p:nvPr>
            <p:ph type="title"/>
          </p:nvPr>
        </p:nvSpPr>
        <p:spPr>
          <a:xfrm>
            <a:off x="839788" y="987424"/>
            <a:ext cx="3932237" cy="1069975"/>
          </a:xfrm>
        </p:spPr>
        <p:txBody>
          <a:bodyPr/>
          <a:lstStyle/>
          <a:p>
            <a:r>
              <a:rPr lang="en-US" dirty="0"/>
              <a:t>Feature: </a:t>
            </a:r>
            <a:r>
              <a:rPr lang="en-US" sz="2400" dirty="0"/>
              <a:t>Kubernetes-compliant v6-node PoC / MVP.</a:t>
            </a:r>
            <a:endParaRPr lang="en-US" sz="2400" strike="sngStrike" dirty="0"/>
          </a:p>
        </p:txBody>
      </p:sp>
      <p:sp>
        <p:nvSpPr>
          <p:cNvPr id="36" name="Text Placeholder 3">
            <a:extLst>
              <a:ext uri="{FF2B5EF4-FFF2-40B4-BE49-F238E27FC236}">
                <a16:creationId xmlns:a16="http://schemas.microsoft.com/office/drawing/2014/main" id="{8BB4068E-043F-F689-0A09-0B594C83578C}"/>
              </a:ext>
            </a:extLst>
          </p:cNvPr>
          <p:cNvSpPr>
            <a:spLocks noGrp="1"/>
          </p:cNvSpPr>
          <p:nvPr>
            <p:ph type="body" sz="half" idx="2"/>
          </p:nvPr>
        </p:nvSpPr>
        <p:spPr>
          <a:xfrm>
            <a:off x="839788" y="2057400"/>
            <a:ext cx="4920509" cy="3607004"/>
          </a:xfrm>
        </p:spPr>
        <p:txBody>
          <a:bodyPr>
            <a:normAutofit fontScale="92500"/>
          </a:bodyPr>
          <a:lstStyle/>
          <a:p>
            <a:pPr marL="285750" indent="-285750">
              <a:lnSpc>
                <a:spcPct val="150000"/>
              </a:lnSpc>
              <a:buFont typeface="Arial" panose="020B0604020202020204" pitchFamily="34" charset="0"/>
              <a:buChar char="•"/>
            </a:pPr>
            <a:r>
              <a:rPr lang="en-US" dirty="0"/>
              <a:t>Drop-in replacement of regular v6 node.</a:t>
            </a:r>
          </a:p>
          <a:p>
            <a:pPr marL="742950" lvl="1" indent="-285750">
              <a:lnSpc>
                <a:spcPct val="150000"/>
              </a:lnSpc>
              <a:buFont typeface="Arial" panose="020B0604020202020204" pitchFamily="34" charset="0"/>
              <a:buChar char="•"/>
            </a:pPr>
            <a:r>
              <a:rPr lang="en-US" dirty="0"/>
              <a:t>Based on V6 core libraries + </a:t>
            </a:r>
            <a:r>
              <a:rPr lang="en-US" i="1" dirty="0" err="1"/>
              <a:t>DockerManager</a:t>
            </a:r>
            <a:r>
              <a:rPr lang="en-US" dirty="0"/>
              <a:t> refactored as </a:t>
            </a:r>
            <a:r>
              <a:rPr lang="en-US" i="1" dirty="0" err="1"/>
              <a:t>ContainerManager</a:t>
            </a:r>
            <a:r>
              <a:rPr lang="en-US" dirty="0"/>
              <a:t> (K8S API).</a:t>
            </a:r>
          </a:p>
          <a:p>
            <a:pPr marL="285750" indent="-285750">
              <a:lnSpc>
                <a:spcPct val="150000"/>
              </a:lnSpc>
              <a:buFont typeface="Arial" panose="020B0604020202020204" pitchFamily="34" charset="0"/>
              <a:buChar char="•"/>
            </a:pPr>
            <a:r>
              <a:rPr lang="en-US" dirty="0"/>
              <a:t>Already tested for simple federate analysis scenarios:</a:t>
            </a:r>
          </a:p>
          <a:p>
            <a:pPr marL="742950" lvl="1" indent="-285750">
              <a:lnSpc>
                <a:spcPct val="150000"/>
              </a:lnSpc>
              <a:buFont typeface="Arial" panose="020B0604020202020204" pitchFamily="34" charset="0"/>
              <a:buChar char="•"/>
            </a:pPr>
            <a:r>
              <a:rPr lang="en-US" dirty="0"/>
              <a:t>Collaborations with regular nodes.</a:t>
            </a:r>
          </a:p>
          <a:p>
            <a:pPr>
              <a:lnSpc>
                <a:spcPct val="150000"/>
              </a:lnSpc>
            </a:pPr>
            <a:endParaRPr lang="en-US" dirty="0"/>
          </a:p>
          <a:p>
            <a:pPr>
              <a:lnSpc>
                <a:spcPct val="150000"/>
              </a:lnSpc>
            </a:pPr>
            <a:r>
              <a:rPr lang="en-US" b="1" dirty="0"/>
              <a:t>Contributors</a:t>
            </a:r>
            <a:r>
              <a:rPr lang="en-US" dirty="0"/>
              <a:t>: Héctor Cadavid, </a:t>
            </a:r>
            <a:r>
              <a:rPr lang="en-US" dirty="0" err="1"/>
              <a:t>Cunliang</a:t>
            </a:r>
            <a:r>
              <a:rPr lang="en-US" dirty="0"/>
              <a:t> </a:t>
            </a:r>
            <a:r>
              <a:rPr lang="en-US" dirty="0" err="1"/>
              <a:t>Geng</a:t>
            </a:r>
            <a:r>
              <a:rPr lang="en-US" dirty="0"/>
              <a:t> (</a:t>
            </a:r>
            <a:r>
              <a:rPr lang="en-US" dirty="0" err="1"/>
              <a:t>NLeSC</a:t>
            </a:r>
            <a:r>
              <a:rPr lang="en-US" dirty="0"/>
              <a:t>)</a:t>
            </a:r>
          </a:p>
          <a:p>
            <a:pPr>
              <a:lnSpc>
                <a:spcPct val="150000"/>
              </a:lnSpc>
            </a:pPr>
            <a:r>
              <a:rPr lang="en-US" b="1" dirty="0"/>
              <a:t>Estimate: </a:t>
            </a:r>
            <a:r>
              <a:rPr lang="en-US" dirty="0"/>
              <a:t>Q2-2025.</a:t>
            </a:r>
          </a:p>
        </p:txBody>
      </p:sp>
      <p:pic>
        <p:nvPicPr>
          <p:cNvPr id="1026" name="Picture 2" descr="Two new calls from the Dutch eScience Center - News ...">
            <a:extLst>
              <a:ext uri="{FF2B5EF4-FFF2-40B4-BE49-F238E27FC236}">
                <a16:creationId xmlns:a16="http://schemas.microsoft.com/office/drawing/2014/main" id="{689C844C-DC10-10FA-DE77-45C291E0FBB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8996" b="29346"/>
          <a:stretch/>
        </p:blipFill>
        <p:spPr bwMode="auto">
          <a:xfrm>
            <a:off x="9519139" y="5982871"/>
            <a:ext cx="2486025" cy="69041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A diagram of a computer system&#10;&#10;Description automatically generated">
            <a:extLst>
              <a:ext uri="{FF2B5EF4-FFF2-40B4-BE49-F238E27FC236}">
                <a16:creationId xmlns:a16="http://schemas.microsoft.com/office/drawing/2014/main" id="{BD481EFA-3952-BDAF-1582-0B54AD209F01}"/>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819656" y="2362280"/>
            <a:ext cx="6346148" cy="2888904"/>
          </a:xfrm>
          <a:prstGeom prst="rect">
            <a:avLst/>
          </a:prstGeom>
          <a:noFill/>
          <a:ln>
            <a:noFill/>
          </a:ln>
        </p:spPr>
      </p:pic>
      <p:sp>
        <p:nvSpPr>
          <p:cNvPr id="6" name="TextBox 5">
            <a:extLst>
              <a:ext uri="{FF2B5EF4-FFF2-40B4-BE49-F238E27FC236}">
                <a16:creationId xmlns:a16="http://schemas.microsoft.com/office/drawing/2014/main" id="{C47E67B8-97DA-9E74-1094-60E3BB237036}"/>
              </a:ext>
            </a:extLst>
          </p:cNvPr>
          <p:cNvSpPr txBox="1"/>
          <p:nvPr/>
        </p:nvSpPr>
        <p:spPr>
          <a:xfrm>
            <a:off x="6431704" y="1734233"/>
            <a:ext cx="2223686" cy="646331"/>
          </a:xfrm>
          <a:prstGeom prst="rect">
            <a:avLst/>
          </a:prstGeom>
          <a:noFill/>
        </p:spPr>
        <p:txBody>
          <a:bodyPr wrap="none" rtlCol="0">
            <a:spAutoFit/>
          </a:bodyPr>
          <a:lstStyle/>
          <a:p>
            <a:pPr algn="ctr"/>
            <a:r>
              <a:rPr lang="en-NL" dirty="0"/>
              <a:t>Current</a:t>
            </a:r>
          </a:p>
          <a:p>
            <a:pPr algn="ctr"/>
            <a:r>
              <a:rPr lang="en-NL" dirty="0"/>
              <a:t>(single-node cluster)</a:t>
            </a:r>
          </a:p>
        </p:txBody>
      </p:sp>
      <p:sp>
        <p:nvSpPr>
          <p:cNvPr id="7" name="TextBox 6">
            <a:extLst>
              <a:ext uri="{FF2B5EF4-FFF2-40B4-BE49-F238E27FC236}">
                <a16:creationId xmlns:a16="http://schemas.microsoft.com/office/drawing/2014/main" id="{DB352442-870C-9306-3815-CEC9967B8E62}"/>
              </a:ext>
            </a:extLst>
          </p:cNvPr>
          <p:cNvSpPr txBox="1"/>
          <p:nvPr/>
        </p:nvSpPr>
        <p:spPr>
          <a:xfrm>
            <a:off x="9988664" y="1872732"/>
            <a:ext cx="558166" cy="369332"/>
          </a:xfrm>
          <a:prstGeom prst="rect">
            <a:avLst/>
          </a:prstGeom>
          <a:noFill/>
        </p:spPr>
        <p:txBody>
          <a:bodyPr wrap="none" rtlCol="0">
            <a:spAutoFit/>
          </a:bodyPr>
          <a:lstStyle/>
          <a:p>
            <a:r>
              <a:rPr lang="en-NL" dirty="0"/>
              <a:t>WIP</a:t>
            </a:r>
          </a:p>
        </p:txBody>
      </p:sp>
      <p:sp>
        <p:nvSpPr>
          <p:cNvPr id="8" name="TextBox 7">
            <a:extLst>
              <a:ext uri="{FF2B5EF4-FFF2-40B4-BE49-F238E27FC236}">
                <a16:creationId xmlns:a16="http://schemas.microsoft.com/office/drawing/2014/main" id="{89DE1BCC-2868-9D04-5092-245B374F6B2F}"/>
              </a:ext>
            </a:extLst>
          </p:cNvPr>
          <p:cNvSpPr txBox="1"/>
          <p:nvPr/>
        </p:nvSpPr>
        <p:spPr>
          <a:xfrm>
            <a:off x="893852" y="5969285"/>
            <a:ext cx="5240537" cy="369332"/>
          </a:xfrm>
          <a:prstGeom prst="rect">
            <a:avLst/>
          </a:prstGeom>
          <a:noFill/>
        </p:spPr>
        <p:txBody>
          <a:bodyPr wrap="none" rtlCol="0">
            <a:spAutoFit/>
          </a:bodyPr>
          <a:lstStyle/>
          <a:p>
            <a:r>
              <a:rPr lang="en-GB" dirty="0"/>
              <a:t>https://</a:t>
            </a:r>
            <a:r>
              <a:rPr lang="en-GB" dirty="0" err="1"/>
              <a:t>github.com</a:t>
            </a:r>
            <a:r>
              <a:rPr lang="en-GB" dirty="0"/>
              <a:t>/vantage6/v6-on-kubernetes-PoC</a:t>
            </a:r>
            <a:endParaRPr lang="en-NL" dirty="0"/>
          </a:p>
        </p:txBody>
      </p:sp>
    </p:spTree>
    <p:extLst>
      <p:ext uri="{BB962C8B-B14F-4D97-AF65-F5344CB8AC3E}">
        <p14:creationId xmlns:p14="http://schemas.microsoft.com/office/powerpoint/2010/main" val="37523112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descr="vantage6-node on Kubernetes - proof of concept">
            <a:hlinkClick r:id="" action="ppaction://media"/>
            <a:extLst>
              <a:ext uri="{FF2B5EF4-FFF2-40B4-BE49-F238E27FC236}">
                <a16:creationId xmlns:a16="http://schemas.microsoft.com/office/drawing/2014/main" id="{252F74AB-DDC5-B682-E977-B8DA030BF629}"/>
              </a:ext>
            </a:extLst>
          </p:cNvPr>
          <p:cNvPicPr>
            <a:picLocks noRot="1" noChangeAspect="1"/>
          </p:cNvPicPr>
          <p:nvPr>
            <a:videoFile r:link="rId1"/>
          </p:nvPr>
        </p:nvPicPr>
        <p:blipFill>
          <a:blip r:embed="rId3"/>
          <a:stretch>
            <a:fillRect/>
          </a:stretch>
        </p:blipFill>
        <p:spPr>
          <a:xfrm>
            <a:off x="61785" y="42644"/>
            <a:ext cx="12072551" cy="6820991"/>
          </a:xfrm>
          <a:prstGeom prst="rect">
            <a:avLst/>
          </a:prstGeom>
        </p:spPr>
      </p:pic>
    </p:spTree>
    <p:extLst>
      <p:ext uri="{BB962C8B-B14F-4D97-AF65-F5344CB8AC3E}">
        <p14:creationId xmlns:p14="http://schemas.microsoft.com/office/powerpoint/2010/main" val="6142658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Title 1">
            <a:extLst>
              <a:ext uri="{FF2B5EF4-FFF2-40B4-BE49-F238E27FC236}">
                <a16:creationId xmlns:a16="http://schemas.microsoft.com/office/drawing/2014/main" id="{9F0D7ACA-130D-F385-4575-18837ECCE033}"/>
              </a:ext>
            </a:extLst>
          </p:cNvPr>
          <p:cNvSpPr>
            <a:spLocks noGrp="1"/>
          </p:cNvSpPr>
          <p:nvPr>
            <p:ph type="title"/>
          </p:nvPr>
        </p:nvSpPr>
        <p:spPr>
          <a:xfrm>
            <a:off x="839788" y="987424"/>
            <a:ext cx="3932237" cy="1069975"/>
          </a:xfrm>
        </p:spPr>
        <p:txBody>
          <a:bodyPr/>
          <a:lstStyle/>
          <a:p>
            <a:r>
              <a:rPr lang="en-US"/>
              <a:t>Feature: External authentication</a:t>
            </a:r>
          </a:p>
        </p:txBody>
      </p:sp>
      <p:sp>
        <p:nvSpPr>
          <p:cNvPr id="36" name="Text Placeholder 3">
            <a:extLst>
              <a:ext uri="{FF2B5EF4-FFF2-40B4-BE49-F238E27FC236}">
                <a16:creationId xmlns:a16="http://schemas.microsoft.com/office/drawing/2014/main" id="{8BB4068E-043F-F689-0A09-0B594C83578C}"/>
              </a:ext>
            </a:extLst>
          </p:cNvPr>
          <p:cNvSpPr>
            <a:spLocks noGrp="1"/>
          </p:cNvSpPr>
          <p:nvPr>
            <p:ph type="body" sz="half" idx="2"/>
          </p:nvPr>
        </p:nvSpPr>
        <p:spPr>
          <a:xfrm>
            <a:off x="839788" y="2057400"/>
            <a:ext cx="3932237" cy="3607004"/>
          </a:xfrm>
        </p:spPr>
        <p:txBody>
          <a:bodyPr vert="horz" lIns="91440" tIns="45720" rIns="91440" bIns="45720" rtlCol="0" anchor="t">
            <a:normAutofit/>
          </a:bodyPr>
          <a:lstStyle/>
          <a:p>
            <a:pPr>
              <a:lnSpc>
                <a:spcPct val="150000"/>
              </a:lnSpc>
            </a:pPr>
            <a:r>
              <a:rPr lang="en-US"/>
              <a:t>Currently the users access though vantage6 credentials (username and password), but we want to allow them to use external identity providers such as Microsoft, Google, GitHub, etc. to authenticate.    </a:t>
            </a:r>
          </a:p>
          <a:p>
            <a:pPr>
              <a:lnSpc>
                <a:spcPct val="150000"/>
              </a:lnSpc>
            </a:pPr>
            <a:r>
              <a:rPr lang="en-US" b="1"/>
              <a:t>Contributors</a:t>
            </a:r>
            <a:r>
              <a:rPr lang="en-US"/>
              <a:t>: Walter Baccinelli, Djura Smits (eScience Center), Bart van Beusekom (IKNL)</a:t>
            </a:r>
            <a:endParaRPr lang="en-US">
              <a:ea typeface="Source Sans Pro"/>
            </a:endParaRPr>
          </a:p>
          <a:p>
            <a:pPr>
              <a:lnSpc>
                <a:spcPct val="150000"/>
              </a:lnSpc>
            </a:pPr>
            <a:r>
              <a:rPr lang="en-US" b="1"/>
              <a:t>Estimate: </a:t>
            </a:r>
            <a:r>
              <a:rPr lang="en-US"/>
              <a:t>Q1 2025</a:t>
            </a:r>
            <a:endParaRPr lang="en-US">
              <a:ea typeface="Source Sans Pro"/>
            </a:endParaRPr>
          </a:p>
        </p:txBody>
      </p:sp>
      <p:sp>
        <p:nvSpPr>
          <p:cNvPr id="31" name="Tekstvak 30">
            <a:extLst>
              <a:ext uri="{FF2B5EF4-FFF2-40B4-BE49-F238E27FC236}">
                <a16:creationId xmlns:a16="http://schemas.microsoft.com/office/drawing/2014/main" id="{AE70C696-B8D9-4B0F-90B4-0C08F07C51A3}"/>
              </a:ext>
            </a:extLst>
          </p:cNvPr>
          <p:cNvSpPr txBox="1"/>
          <p:nvPr/>
        </p:nvSpPr>
        <p:spPr>
          <a:xfrm>
            <a:off x="839789" y="5743304"/>
            <a:ext cx="3932236" cy="830997"/>
          </a:xfrm>
          <a:prstGeom prst="rect">
            <a:avLst/>
          </a:prstGeom>
          <a:noFill/>
        </p:spPr>
        <p:txBody>
          <a:bodyPr wrap="square">
            <a:spAutoFit/>
          </a:bodyPr>
          <a:lstStyle/>
          <a:p>
            <a:r>
              <a:rPr lang="en-US" sz="1600">
                <a:hlinkClick r:id="rId3"/>
              </a:rPr>
              <a:t>[Feature Request] Login using external identity provider #917 </a:t>
            </a:r>
            <a:r>
              <a:rPr lang="en-GB" sz="1600">
                <a:hlinkClick r:id="rId3"/>
              </a:rPr>
              <a:t>· vantage6/vantage6 (github.com)</a:t>
            </a:r>
            <a:endParaRPr lang="en-GB" sz="1600"/>
          </a:p>
        </p:txBody>
      </p:sp>
      <p:pic>
        <p:nvPicPr>
          <p:cNvPr id="1026" name="Picture 2" descr="Pers">
            <a:extLst>
              <a:ext uri="{FF2B5EF4-FFF2-40B4-BE49-F238E27FC236}">
                <a16:creationId xmlns:a16="http://schemas.microsoft.com/office/drawing/2014/main" id="{FA7BEDDA-8FC1-4948-8FE4-5C66A26E4E9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417497" y="5958349"/>
            <a:ext cx="1937891" cy="66936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Netherlands eScience Center - The Netherlands AI Coalition">
            <a:extLst>
              <a:ext uri="{FF2B5EF4-FFF2-40B4-BE49-F238E27FC236}">
                <a16:creationId xmlns:a16="http://schemas.microsoft.com/office/drawing/2014/main" id="{3423314F-7AFB-4C57-A5F5-D77C0422DB8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73270" y="6041381"/>
            <a:ext cx="1937892" cy="532920"/>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74B5A0C0-3659-50A3-9756-34DBBAE1DF3A}"/>
              </a:ext>
            </a:extLst>
          </p:cNvPr>
          <p:cNvPicPr>
            <a:picLocks noChangeAspect="1"/>
          </p:cNvPicPr>
          <p:nvPr/>
        </p:nvPicPr>
        <p:blipFill>
          <a:blip r:embed="rId6"/>
          <a:stretch>
            <a:fillRect/>
          </a:stretch>
        </p:blipFill>
        <p:spPr>
          <a:xfrm>
            <a:off x="6340882" y="1582753"/>
            <a:ext cx="5340559" cy="3267739"/>
          </a:xfrm>
          <a:prstGeom prst="rect">
            <a:avLst/>
          </a:prstGeom>
        </p:spPr>
      </p:pic>
    </p:spTree>
    <p:extLst>
      <p:ext uri="{BB962C8B-B14F-4D97-AF65-F5344CB8AC3E}">
        <p14:creationId xmlns:p14="http://schemas.microsoft.com/office/powerpoint/2010/main" val="23224958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0EB374-B750-1737-C321-1368DD4B746B}"/>
              </a:ext>
            </a:extLst>
          </p:cNvPr>
          <p:cNvSpPr>
            <a:spLocks noGrp="1"/>
          </p:cNvSpPr>
          <p:nvPr>
            <p:ph type="title"/>
          </p:nvPr>
        </p:nvSpPr>
        <p:spPr/>
        <p:txBody>
          <a:bodyPr/>
          <a:lstStyle/>
          <a:p>
            <a:r>
              <a:rPr lang="en-GB"/>
              <a:t>Version 5</a:t>
            </a:r>
          </a:p>
        </p:txBody>
      </p:sp>
      <p:sp>
        <p:nvSpPr>
          <p:cNvPr id="4" name="Text Placeholder 3">
            <a:extLst>
              <a:ext uri="{FF2B5EF4-FFF2-40B4-BE49-F238E27FC236}">
                <a16:creationId xmlns:a16="http://schemas.microsoft.com/office/drawing/2014/main" id="{362374F2-CF2D-6B6B-6CEF-23AA135221CF}"/>
              </a:ext>
            </a:extLst>
          </p:cNvPr>
          <p:cNvSpPr>
            <a:spLocks noGrp="1"/>
          </p:cNvSpPr>
          <p:nvPr>
            <p:ph type="body" sz="half" idx="2"/>
          </p:nvPr>
        </p:nvSpPr>
        <p:spPr>
          <a:xfrm>
            <a:off x="839788" y="2057400"/>
            <a:ext cx="3932237" cy="4686300"/>
          </a:xfrm>
        </p:spPr>
        <p:txBody>
          <a:bodyPr>
            <a:normAutofit/>
          </a:bodyPr>
          <a:lstStyle/>
          <a:p>
            <a:r>
              <a:rPr lang="en-US"/>
              <a:t>We are planning to release a new major version with sessions, Kubernetes, and external authentication as major features.</a:t>
            </a:r>
          </a:p>
          <a:p>
            <a:pPr>
              <a:lnSpc>
                <a:spcPct val="150000"/>
              </a:lnSpc>
            </a:pPr>
            <a:endParaRPr lang="en-US" b="1"/>
          </a:p>
          <a:p>
            <a:pPr>
              <a:lnSpc>
                <a:spcPct val="150000"/>
              </a:lnSpc>
            </a:pPr>
            <a:r>
              <a:rPr lang="en-US" b="1"/>
              <a:t>Estimate: </a:t>
            </a:r>
            <a:r>
              <a:rPr lang="en-US"/>
              <a:t>Q1-Q2 2025</a:t>
            </a:r>
            <a:endParaRPr lang="en-US">
              <a:ea typeface="Source Sans Pro"/>
            </a:endParaRPr>
          </a:p>
          <a:p>
            <a:pPr marL="285750" indent="-285750">
              <a:buFont typeface="Arial" panose="020B0604020202020204" pitchFamily="34" charset="0"/>
              <a:buChar char="•"/>
            </a:pPr>
            <a:endParaRPr lang="en-GB"/>
          </a:p>
        </p:txBody>
      </p:sp>
      <p:pic>
        <p:nvPicPr>
          <p:cNvPr id="3" name="Picture 2">
            <a:extLst>
              <a:ext uri="{FF2B5EF4-FFF2-40B4-BE49-F238E27FC236}">
                <a16:creationId xmlns:a16="http://schemas.microsoft.com/office/drawing/2014/main" id="{DFFE79AC-14BB-F698-569F-71E91217E7D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2032635"/>
            <a:ext cx="4189095" cy="2792730"/>
          </a:xfrm>
          <a:prstGeom prst="rect">
            <a:avLst/>
          </a:prstGeom>
          <a:noFill/>
          <a:extLst>
            <a:ext uri="{909E8E84-426E-40DD-AFC4-6F175D3DCCD1}">
              <a14:hiddenFill xmlns:a14="http://schemas.microsoft.com/office/drawing/2010/main">
                <a:solidFill>
                  <a:srgbClr val="FFFFFF"/>
                </a:solidFill>
              </a14:hiddenFill>
            </a:ext>
          </a:extLst>
        </p:spPr>
      </p:pic>
      <p:sp>
        <p:nvSpPr>
          <p:cNvPr id="5" name="Text Placeholder 3">
            <a:extLst>
              <a:ext uri="{FF2B5EF4-FFF2-40B4-BE49-F238E27FC236}">
                <a16:creationId xmlns:a16="http://schemas.microsoft.com/office/drawing/2014/main" id="{3E9EF73B-57E8-50E4-CB07-1BBA34DE93C0}"/>
              </a:ext>
            </a:extLst>
          </p:cNvPr>
          <p:cNvSpPr txBox="1">
            <a:spLocks/>
          </p:cNvSpPr>
          <p:nvPr/>
        </p:nvSpPr>
        <p:spPr>
          <a:xfrm>
            <a:off x="6745182" y="5006434"/>
            <a:ext cx="2890730" cy="1003330"/>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rgbClr val="0F497B"/>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rgbClr val="0F497B"/>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rgbClr val="0F497B"/>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rgbClr val="0F497B"/>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rgbClr val="0F497B"/>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en-US"/>
              <a:t>What’s next after Cotopaxi?</a:t>
            </a:r>
            <a:endParaRPr lang="en-US">
              <a:ea typeface="Source Sans Pro"/>
            </a:endParaRPr>
          </a:p>
          <a:p>
            <a:pPr marL="285750" indent="-285750">
              <a:buFont typeface="Arial" panose="020B0604020202020204" pitchFamily="34" charset="0"/>
              <a:buChar char="•"/>
            </a:pPr>
            <a:endParaRPr lang="en-GB"/>
          </a:p>
        </p:txBody>
      </p:sp>
    </p:spTree>
    <p:extLst>
      <p:ext uri="{BB962C8B-B14F-4D97-AF65-F5344CB8AC3E}">
        <p14:creationId xmlns:p14="http://schemas.microsoft.com/office/powerpoint/2010/main" val="21343845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62DB31-A715-46DD-84BE-F2BC456AA824}"/>
              </a:ext>
            </a:extLst>
          </p:cNvPr>
          <p:cNvSpPr>
            <a:spLocks noGrp="1"/>
          </p:cNvSpPr>
          <p:nvPr>
            <p:ph type="title"/>
          </p:nvPr>
        </p:nvSpPr>
        <p:spPr/>
        <p:txBody>
          <a:bodyPr/>
          <a:lstStyle/>
          <a:p>
            <a:r>
              <a:rPr lang="en-US"/>
              <a:t>Algorithm development</a:t>
            </a:r>
          </a:p>
        </p:txBody>
      </p:sp>
      <p:sp>
        <p:nvSpPr>
          <p:cNvPr id="3" name="Tijdelijke aanduiding voor tekst 2">
            <a:extLst>
              <a:ext uri="{FF2B5EF4-FFF2-40B4-BE49-F238E27FC236}">
                <a16:creationId xmlns:a16="http://schemas.microsoft.com/office/drawing/2014/main" id="{81223A7B-F7EC-46BA-B66D-516B7C603F97}"/>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3636681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A54521-24B4-EBCD-C838-2EBE42F1A7F8}"/>
              </a:ext>
            </a:extLst>
          </p:cNvPr>
          <p:cNvSpPr>
            <a:spLocks noGrp="1"/>
          </p:cNvSpPr>
          <p:nvPr>
            <p:ph type="title"/>
          </p:nvPr>
        </p:nvSpPr>
        <p:spPr/>
        <p:txBody>
          <a:bodyPr/>
          <a:lstStyle/>
          <a:p>
            <a:r>
              <a:rPr lang="en-GB" dirty="0"/>
              <a:t>Generalized linear </a:t>
            </a:r>
            <a:r>
              <a:rPr lang="en-GB" dirty="0" err="1"/>
              <a:t>modeling</a:t>
            </a:r>
            <a:endParaRPr lang="en-GB" dirty="0"/>
          </a:p>
        </p:txBody>
      </p:sp>
      <p:sp>
        <p:nvSpPr>
          <p:cNvPr id="4" name="Text Placeholder 3">
            <a:extLst>
              <a:ext uri="{FF2B5EF4-FFF2-40B4-BE49-F238E27FC236}">
                <a16:creationId xmlns:a16="http://schemas.microsoft.com/office/drawing/2014/main" id="{A4350661-D641-BD0C-454D-8160CBA886CF}"/>
              </a:ext>
            </a:extLst>
          </p:cNvPr>
          <p:cNvSpPr>
            <a:spLocks noGrp="1"/>
          </p:cNvSpPr>
          <p:nvPr>
            <p:ph type="body" sz="half" idx="2"/>
          </p:nvPr>
        </p:nvSpPr>
        <p:spPr/>
        <p:txBody>
          <a:bodyPr>
            <a:normAutofit/>
          </a:bodyPr>
          <a:lstStyle/>
          <a:p>
            <a:pPr>
              <a:lnSpc>
                <a:spcPct val="150000"/>
              </a:lnSpc>
            </a:pPr>
            <a:r>
              <a:rPr lang="en-GB" dirty="0"/>
              <a:t>We have an old implementation of GLM in R suitable for vantage6 v2, which will be ported to Python for vantage6 v4.</a:t>
            </a:r>
          </a:p>
          <a:p>
            <a:pPr>
              <a:lnSpc>
                <a:spcPct val="100000"/>
              </a:lnSpc>
            </a:pPr>
            <a:endParaRPr lang="en-GB" dirty="0"/>
          </a:p>
          <a:p>
            <a:pPr>
              <a:lnSpc>
                <a:spcPct val="150000"/>
              </a:lnSpc>
            </a:pPr>
            <a:endParaRPr lang="en-GB" dirty="0"/>
          </a:p>
        </p:txBody>
      </p:sp>
      <p:pic>
        <p:nvPicPr>
          <p:cNvPr id="5" name="Picture 2" descr="IKNL (Integraal Kankercentrum Nederland)">
            <a:extLst>
              <a:ext uri="{FF2B5EF4-FFF2-40B4-BE49-F238E27FC236}">
                <a16:creationId xmlns:a16="http://schemas.microsoft.com/office/drawing/2014/main" id="{9D2D7F63-07DD-3449-92C0-F65DDDC6E12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36422" y="5783390"/>
            <a:ext cx="2443523" cy="844012"/>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943779BB-3326-5E66-FE6D-077AF843E4C6}"/>
              </a:ext>
            </a:extLst>
          </p:cNvPr>
          <p:cNvSpPr txBox="1"/>
          <p:nvPr/>
        </p:nvSpPr>
        <p:spPr>
          <a:xfrm>
            <a:off x="839788" y="5981071"/>
            <a:ext cx="4048735" cy="523220"/>
          </a:xfrm>
          <a:prstGeom prst="rect">
            <a:avLst/>
          </a:prstGeom>
          <a:noFill/>
        </p:spPr>
        <p:txBody>
          <a:bodyPr wrap="square">
            <a:spAutoFit/>
          </a:bodyPr>
          <a:lstStyle/>
          <a:p>
            <a:r>
              <a:rPr lang="en-GB" sz="1400">
                <a:hlinkClick r:id="rId3"/>
              </a:rPr>
              <a:t>IKNL/v6-euracan-algorithms: Vantage6 algorithms for the EURACAN project (github.com)</a:t>
            </a:r>
            <a:endParaRPr lang="en-GB" sz="1400"/>
          </a:p>
        </p:txBody>
      </p:sp>
    </p:spTree>
    <p:extLst>
      <p:ext uri="{BB962C8B-B14F-4D97-AF65-F5344CB8AC3E}">
        <p14:creationId xmlns:p14="http://schemas.microsoft.com/office/powerpoint/2010/main" val="41742119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62DB31-A715-46DD-84BE-F2BC456AA824}"/>
              </a:ext>
            </a:extLst>
          </p:cNvPr>
          <p:cNvSpPr>
            <a:spLocks noGrp="1"/>
          </p:cNvSpPr>
          <p:nvPr>
            <p:ph type="title"/>
          </p:nvPr>
        </p:nvSpPr>
        <p:spPr/>
        <p:txBody>
          <a:bodyPr/>
          <a:lstStyle/>
          <a:p>
            <a:r>
              <a:rPr lang="en-US"/>
              <a:t>Proposed features</a:t>
            </a:r>
          </a:p>
        </p:txBody>
      </p:sp>
      <p:sp>
        <p:nvSpPr>
          <p:cNvPr id="3" name="Tijdelijke aanduiding voor tekst 2">
            <a:extLst>
              <a:ext uri="{FF2B5EF4-FFF2-40B4-BE49-F238E27FC236}">
                <a16:creationId xmlns:a16="http://schemas.microsoft.com/office/drawing/2014/main" id="{81223A7B-F7EC-46BA-B66D-516B7C603F97}"/>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35595195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62DB31-A715-46DD-84BE-F2BC456AA824}"/>
              </a:ext>
            </a:extLst>
          </p:cNvPr>
          <p:cNvSpPr>
            <a:spLocks noGrp="1"/>
          </p:cNvSpPr>
          <p:nvPr>
            <p:ph type="title"/>
          </p:nvPr>
        </p:nvSpPr>
        <p:spPr/>
        <p:txBody>
          <a:bodyPr/>
          <a:lstStyle/>
          <a:p>
            <a:r>
              <a:rPr lang="en-US"/>
              <a:t>Miscellaneous</a:t>
            </a:r>
          </a:p>
        </p:txBody>
      </p:sp>
      <p:sp>
        <p:nvSpPr>
          <p:cNvPr id="3" name="Tijdelijke aanduiding voor tekst 2">
            <a:extLst>
              <a:ext uri="{FF2B5EF4-FFF2-40B4-BE49-F238E27FC236}">
                <a16:creationId xmlns:a16="http://schemas.microsoft.com/office/drawing/2014/main" id="{81223A7B-F7EC-46BA-B66D-516B7C603F97}"/>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28621780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62DB31-A715-46DD-84BE-F2BC456AA824}"/>
              </a:ext>
            </a:extLst>
          </p:cNvPr>
          <p:cNvSpPr>
            <a:spLocks noGrp="1"/>
          </p:cNvSpPr>
          <p:nvPr>
            <p:ph type="title"/>
          </p:nvPr>
        </p:nvSpPr>
        <p:spPr/>
        <p:txBody>
          <a:bodyPr/>
          <a:lstStyle/>
          <a:p>
            <a:r>
              <a:rPr lang="en-US"/>
              <a:t>Miscellaneous</a:t>
            </a:r>
          </a:p>
        </p:txBody>
      </p:sp>
      <p:pic>
        <p:nvPicPr>
          <p:cNvPr id="5" name="Graphic 4" descr="Help met effen opvulling">
            <a:extLst>
              <a:ext uri="{FF2B5EF4-FFF2-40B4-BE49-F238E27FC236}">
                <a16:creationId xmlns:a16="http://schemas.microsoft.com/office/drawing/2014/main" id="{B5FA7512-48F4-45BF-8211-CAA79D216279}"/>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434453" y="1663829"/>
            <a:ext cx="1108024" cy="1108024"/>
          </a:xfrm>
          <a:prstGeom prst="rect">
            <a:avLst/>
          </a:prstGeom>
        </p:spPr>
      </p:pic>
      <p:pic>
        <p:nvPicPr>
          <p:cNvPr id="7" name="Graphic 6" descr="Cirkel met pijl met effen opvulling">
            <a:extLst>
              <a:ext uri="{FF2B5EF4-FFF2-40B4-BE49-F238E27FC236}">
                <a16:creationId xmlns:a16="http://schemas.microsoft.com/office/drawing/2014/main" id="{6FDFEE3F-1063-4A7B-8F6C-34F5E1DE657D}"/>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444383" y="3162234"/>
            <a:ext cx="1263147" cy="1263147"/>
          </a:xfrm>
          <a:prstGeom prst="rect">
            <a:avLst/>
          </a:prstGeom>
        </p:spPr>
      </p:pic>
      <p:pic>
        <p:nvPicPr>
          <p:cNvPr id="9" name="Graphic 8" descr="Gloeilamp en tandwiel met effen opvulling">
            <a:extLst>
              <a:ext uri="{FF2B5EF4-FFF2-40B4-BE49-F238E27FC236}">
                <a16:creationId xmlns:a16="http://schemas.microsoft.com/office/drawing/2014/main" id="{3BBCA795-C340-4F53-9592-F4425002AD7D}"/>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431994" y="4658587"/>
            <a:ext cx="1192509" cy="1192509"/>
          </a:xfrm>
          <a:prstGeom prst="rect">
            <a:avLst/>
          </a:prstGeom>
        </p:spPr>
      </p:pic>
      <p:sp>
        <p:nvSpPr>
          <p:cNvPr id="10" name="Tekstvak 9">
            <a:extLst>
              <a:ext uri="{FF2B5EF4-FFF2-40B4-BE49-F238E27FC236}">
                <a16:creationId xmlns:a16="http://schemas.microsoft.com/office/drawing/2014/main" id="{B5352421-A423-41BD-9ABD-B0BDD8993E12}"/>
              </a:ext>
            </a:extLst>
          </p:cNvPr>
          <p:cNvSpPr txBox="1"/>
          <p:nvPr/>
        </p:nvSpPr>
        <p:spPr>
          <a:xfrm>
            <a:off x="2731041" y="1829918"/>
            <a:ext cx="7789475" cy="800219"/>
          </a:xfrm>
          <a:prstGeom prst="rect">
            <a:avLst/>
          </a:prstGeom>
          <a:noFill/>
        </p:spPr>
        <p:txBody>
          <a:bodyPr wrap="square" rtlCol="0">
            <a:spAutoFit/>
          </a:bodyPr>
          <a:lstStyle/>
          <a:p>
            <a:pPr marL="0" indent="0">
              <a:buNone/>
            </a:pPr>
            <a:r>
              <a:rPr lang="en-GB" sz="2800">
                <a:solidFill>
                  <a:srgbClr val="0F497B"/>
                </a:solidFill>
                <a:sym typeface="Wingdings" panose="05000000000000000000" pitchFamily="2" charset="2"/>
              </a:rPr>
              <a:t>Questions</a:t>
            </a:r>
          </a:p>
          <a:p>
            <a:pPr marL="0" indent="0">
              <a:buNone/>
            </a:pPr>
            <a:r>
              <a:rPr lang="en-GB">
                <a:solidFill>
                  <a:srgbClr val="AABFCE"/>
                </a:solidFill>
                <a:sym typeface="Wingdings" panose="05000000000000000000" pitchFamily="2" charset="2"/>
              </a:rPr>
              <a:t>Finding common interests by sharing what you are working on</a:t>
            </a:r>
          </a:p>
        </p:txBody>
      </p:sp>
      <p:sp>
        <p:nvSpPr>
          <p:cNvPr id="11" name="Tekstvak 10">
            <a:extLst>
              <a:ext uri="{FF2B5EF4-FFF2-40B4-BE49-F238E27FC236}">
                <a16:creationId xmlns:a16="http://schemas.microsoft.com/office/drawing/2014/main" id="{9780387B-A661-4C40-9953-3F5C2E47E38E}"/>
              </a:ext>
            </a:extLst>
          </p:cNvPr>
          <p:cNvSpPr txBox="1"/>
          <p:nvPr/>
        </p:nvSpPr>
        <p:spPr>
          <a:xfrm>
            <a:off x="1556584" y="3387664"/>
            <a:ext cx="7789476" cy="800219"/>
          </a:xfrm>
          <a:prstGeom prst="rect">
            <a:avLst/>
          </a:prstGeom>
          <a:noFill/>
        </p:spPr>
        <p:txBody>
          <a:bodyPr wrap="square" rtlCol="0">
            <a:spAutoFit/>
          </a:bodyPr>
          <a:lstStyle/>
          <a:p>
            <a:pPr marL="0" indent="0" algn="r">
              <a:buNone/>
            </a:pPr>
            <a:r>
              <a:rPr lang="en-GB" sz="2800">
                <a:solidFill>
                  <a:srgbClr val="0F497B"/>
                </a:solidFill>
                <a:sym typeface="Wingdings" panose="05000000000000000000" pitchFamily="2" charset="2"/>
              </a:rPr>
              <a:t>Feedback</a:t>
            </a:r>
          </a:p>
          <a:p>
            <a:pPr marL="0" indent="0" algn="r">
              <a:buNone/>
            </a:pPr>
            <a:r>
              <a:rPr lang="en-GB">
                <a:solidFill>
                  <a:srgbClr val="AABFCE"/>
                </a:solidFill>
                <a:sym typeface="Wingdings" panose="05000000000000000000" pitchFamily="2" charset="2"/>
              </a:rPr>
              <a:t>Finding common interests by sharing what you are working on</a:t>
            </a:r>
          </a:p>
        </p:txBody>
      </p:sp>
      <p:sp>
        <p:nvSpPr>
          <p:cNvPr id="13" name="Tekstvak 12">
            <a:extLst>
              <a:ext uri="{FF2B5EF4-FFF2-40B4-BE49-F238E27FC236}">
                <a16:creationId xmlns:a16="http://schemas.microsoft.com/office/drawing/2014/main" id="{5402AAA6-1A6C-4D1D-9C36-429ACD1D2E8A}"/>
              </a:ext>
            </a:extLst>
          </p:cNvPr>
          <p:cNvSpPr txBox="1"/>
          <p:nvPr/>
        </p:nvSpPr>
        <p:spPr>
          <a:xfrm>
            <a:off x="2731041" y="4957478"/>
            <a:ext cx="7789475" cy="800219"/>
          </a:xfrm>
          <a:prstGeom prst="rect">
            <a:avLst/>
          </a:prstGeom>
          <a:noFill/>
        </p:spPr>
        <p:txBody>
          <a:bodyPr wrap="square" rtlCol="0">
            <a:spAutoFit/>
          </a:bodyPr>
          <a:lstStyle/>
          <a:p>
            <a:pPr marL="0" indent="0">
              <a:buNone/>
            </a:pPr>
            <a:r>
              <a:rPr lang="en-GB" sz="2800">
                <a:solidFill>
                  <a:srgbClr val="0F497B"/>
                </a:solidFill>
                <a:sym typeface="Wingdings" panose="05000000000000000000" pitchFamily="2" charset="2"/>
              </a:rPr>
              <a:t>Ideas</a:t>
            </a:r>
          </a:p>
          <a:p>
            <a:pPr marL="0" indent="0">
              <a:buNone/>
            </a:pPr>
            <a:r>
              <a:rPr lang="en-GB">
                <a:solidFill>
                  <a:srgbClr val="AABFCE"/>
                </a:solidFill>
                <a:sym typeface="Wingdings" panose="05000000000000000000" pitchFamily="2" charset="2"/>
              </a:rPr>
              <a:t>Finding common interests by sharing what you are working on</a:t>
            </a:r>
          </a:p>
        </p:txBody>
      </p:sp>
    </p:spTree>
    <p:extLst>
      <p:ext uri="{BB962C8B-B14F-4D97-AF65-F5344CB8AC3E}">
        <p14:creationId xmlns:p14="http://schemas.microsoft.com/office/powerpoint/2010/main" val="253591974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3">
      <a:majorFont>
        <a:latin typeface="Source Sans Pro SemiBold"/>
        <a:ea typeface=""/>
        <a:cs typeface=""/>
      </a:majorFont>
      <a:minorFont>
        <a:latin typeface="Source Sans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ntage6-template.potx" id="{C4253C09-6C16-404C-855D-97FA6A33846D}" vid="{E8CE62E8-A069-4CB6-8033-01409DA9625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Flow_SignoffStatus xmlns="6016969e-8fe7-4fbb-8fca-8358746b717a" xsi:nil="true"/>
    <TaxCatchAll xmlns="e22ccf6f-9e4a-4792-a2c9-4cf9f04764f4" xsi:nil="true"/>
    <lcf76f155ced4ddcb4097134ff3c332f xmlns="6016969e-8fe7-4fbb-8fca-8358746b717a">
      <Terms xmlns="http://schemas.microsoft.com/office/infopath/2007/PartnerControls"/>
    </lcf76f155ced4ddcb4097134ff3c332f>
    <SharedWithUsers xmlns="e22ccf6f-9e4a-4792-a2c9-4cf9f04764f4">
      <UserInfo>
        <DisplayName>Frank Martin</DisplayName>
        <AccountId>15</AccountId>
        <AccountType/>
      </UserInfo>
      <UserInfo>
        <DisplayName>Anja van Gestel</DisplayName>
        <AccountId>773</AccountId>
        <AccountType/>
      </UserInfo>
      <UserInfo>
        <DisplayName>Bart van Beusekom</DisplayName>
        <AccountId>759</AccountId>
        <AccountType/>
      </UserInfo>
      <UserInfo>
        <DisplayName>Hasan Alradhi</DisplayName>
        <AccountId>565</AccountId>
        <AccountType/>
      </UserInfo>
    </SharedWithUser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1017A668ECEA0E4CB5F5BA1474719657" ma:contentTypeVersion="19" ma:contentTypeDescription="Een nieuw document maken." ma:contentTypeScope="" ma:versionID="691d100ec3128a2c1a276a8c04354e84">
  <xsd:schema xmlns:xsd="http://www.w3.org/2001/XMLSchema" xmlns:xs="http://www.w3.org/2001/XMLSchema" xmlns:p="http://schemas.microsoft.com/office/2006/metadata/properties" xmlns:ns2="6016969e-8fe7-4fbb-8fca-8358746b717a" xmlns:ns3="e22ccf6f-9e4a-4792-a2c9-4cf9f04764f4" targetNamespace="http://schemas.microsoft.com/office/2006/metadata/properties" ma:root="true" ma:fieldsID="fa643780ff8ce0eaca6f411e1ebff397" ns2:_="" ns3:_="">
    <xsd:import namespace="6016969e-8fe7-4fbb-8fca-8358746b717a"/>
    <xsd:import namespace="e22ccf6f-9e4a-4792-a2c9-4cf9f04764f4"/>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Location" minOccurs="0"/>
                <xsd:element ref="ns2:MediaServiceOCR" minOccurs="0"/>
                <xsd:element ref="ns2:_Flow_SignoffStatus" minOccurs="0"/>
                <xsd:element ref="ns2:MediaServiceGenerationTime" minOccurs="0"/>
                <xsd:element ref="ns2:MediaServiceEventHashCode" minOccurs="0"/>
                <xsd:element ref="ns3:SharedWithUsers" minOccurs="0"/>
                <xsd:element ref="ns3:SharedWithDetails"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016969e-8fe7-4fbb-8fca-8358746b717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Location" ma:index="12" nillable="true" ma:displayName="Location" ma:internalName="MediaServiceLocation"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_Flow_SignoffStatus" ma:index="14" nillable="true" ma:displayName="Afmeldingsstatus" ma:internalName="Afmeldingsstatus">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element name="MediaLengthInSeconds" ma:index="21" nillable="true" ma:displayName="MediaLengthInSeconds" ma:hidden="true"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Afbeeldingtags" ma:readOnly="false" ma:fieldId="{5cf76f15-5ced-4ddc-b409-7134ff3c332f}" ma:taxonomyMulti="true" ma:sspId="cb8255a1-8ba2-4481-a478-0e49daae7cb3"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5" nillable="true" ma:displayName="MediaServiceObjectDetectorVersions"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22ccf6f-9e4a-4792-a2c9-4cf9f04764f4" elementFormDefault="qualified">
    <xsd:import namespace="http://schemas.microsoft.com/office/2006/documentManagement/types"/>
    <xsd:import namespace="http://schemas.microsoft.com/office/infopath/2007/PartnerControls"/>
    <xsd:element name="SharedWithUsers" ma:index="17"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Gedeeld met details" ma:internalName="SharedWithDetails" ma:readOnly="true">
      <xsd:simpleType>
        <xsd:restriction base="dms:Note">
          <xsd:maxLength value="255"/>
        </xsd:restriction>
      </xsd:simpleType>
    </xsd:element>
    <xsd:element name="TaxCatchAll" ma:index="24" nillable="true" ma:displayName="Taxonomy Catch All Column" ma:hidden="true" ma:list="{8bd8d041-872a-4717-bf82-391a947290d4}" ma:internalName="TaxCatchAll" ma:showField="CatchAllData" ma:web="e22ccf6f-9e4a-4792-a2c9-4cf9f04764f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SharedContentType xmlns="Microsoft.SharePoint.Taxonomy.ContentTypeSync" SourceId="cb8255a1-8ba2-4481-a478-0e49daae7cb3" ContentTypeId="0x0101" PreviousValue="false"/>
</file>

<file path=customXml/itemProps1.xml><?xml version="1.0" encoding="utf-8"?>
<ds:datastoreItem xmlns:ds="http://schemas.openxmlformats.org/officeDocument/2006/customXml" ds:itemID="{9F543B1F-55D9-42A8-988B-6A0806E99B30}">
  <ds:schemaRefs>
    <ds:schemaRef ds:uri="http://schemas.microsoft.com/sharepoint/v3/contenttype/forms"/>
  </ds:schemaRefs>
</ds:datastoreItem>
</file>

<file path=customXml/itemProps2.xml><?xml version="1.0" encoding="utf-8"?>
<ds:datastoreItem xmlns:ds="http://schemas.openxmlformats.org/officeDocument/2006/customXml" ds:itemID="{1CB03124-27B6-4074-AE06-F0680139A6C5}">
  <ds:schemaRefs>
    <ds:schemaRef ds:uri="6016969e-8fe7-4fbb-8fca-8358746b717a"/>
    <ds:schemaRef ds:uri="e22ccf6f-9e4a-4792-a2c9-4cf9f04764f4"/>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026B1D29-561C-4B53-86D5-5273EBD2016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016969e-8fe7-4fbb-8fca-8358746b717a"/>
    <ds:schemaRef ds:uri="e22ccf6f-9e4a-4792-a2c9-4cf9f04764f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90EA712C-F460-43AC-9DC0-FC9A4D14DEB2}">
  <ds:schemaRefs>
    <ds:schemaRef ds:uri="Microsoft.SharePoint.Taxonomy.ContentTypeSync"/>
  </ds:schemaRefs>
</ds:datastoreItem>
</file>

<file path=docProps/app.xml><?xml version="1.0" encoding="utf-8"?>
<Properties xmlns="http://schemas.openxmlformats.org/officeDocument/2006/extended-properties" xmlns:vt="http://schemas.openxmlformats.org/officeDocument/2006/docPropsVTypes">
  <Template>community_meetings</Template>
  <TotalTime>0</TotalTime>
  <Words>1101</Words>
  <Application>Microsoft Office PowerPoint</Application>
  <PresentationFormat>Widescreen</PresentationFormat>
  <Paragraphs>140</Paragraphs>
  <Slides>26</Slides>
  <Notes>4</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26</vt:i4>
      </vt:variant>
    </vt:vector>
  </HeadingPairs>
  <TitlesOfParts>
    <vt:vector size="32" baseType="lpstr">
      <vt:lpstr>Arial</vt:lpstr>
      <vt:lpstr>Calibri</vt:lpstr>
      <vt:lpstr>Source Sans Pro</vt:lpstr>
      <vt:lpstr>Source Sans Pro SemiBold</vt:lpstr>
      <vt:lpstr>Wingdings</vt:lpstr>
      <vt:lpstr>Office Theme</vt:lpstr>
      <vt:lpstr>Community meeting</vt:lpstr>
      <vt:lpstr>The community</vt:lpstr>
      <vt:lpstr>Aim</vt:lpstr>
      <vt:lpstr>Agenda</vt:lpstr>
      <vt:lpstr>Announcements and upcoming events</vt:lpstr>
      <vt:lpstr>Past Event : vantage6 workshop</vt:lpstr>
      <vt:lpstr>Upcoming event: SURF research bootcamp</vt:lpstr>
      <vt:lpstr>Recently released</vt:lpstr>
      <vt:lpstr>Default values for function parameters in algorithm store</vt:lpstr>
      <vt:lpstr>Emails to accompany algorithm review process</vt:lpstr>
      <vt:lpstr>Mount directories as databases on node</vt:lpstr>
      <vt:lpstr>Flexible API path for algorithm store</vt:lpstr>
      <vt:lpstr>Other changes</vt:lpstr>
      <vt:lpstr>Infrastructure development</vt:lpstr>
      <vt:lpstr>Feature: Algorithm container chaining</vt:lpstr>
      <vt:lpstr>Feature: Algorithm container chaining</vt:lpstr>
      <vt:lpstr>Feature: Algorithm container chaining</vt:lpstr>
      <vt:lpstr>Feature: Kubernetes-compliant v6-node PoC / MVP.</vt:lpstr>
      <vt:lpstr>PowerPoint Presentation</vt:lpstr>
      <vt:lpstr>Feature: External authentication</vt:lpstr>
      <vt:lpstr>Version 5</vt:lpstr>
      <vt:lpstr>Algorithm development</vt:lpstr>
      <vt:lpstr>Generalized linear modeling</vt:lpstr>
      <vt:lpstr>Proposed features</vt:lpstr>
      <vt:lpstr>Miscellaneous</vt:lpstr>
      <vt:lpstr>Miscellaneous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dc:title>
  <dc:creator>Bart van Beusekom</dc:creator>
  <cp:lastModifiedBy>Bart van Beusekom</cp:lastModifiedBy>
  <cp:revision>1</cp:revision>
  <dcterms:created xsi:type="dcterms:W3CDTF">2022-11-08T10:25:43Z</dcterms:created>
  <dcterms:modified xsi:type="dcterms:W3CDTF">2024-11-21T09:56:47Z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0x0101001017A668ECEA0E4CB5F5BA1474719657</vt:lpwstr>
  </property>
  <property fmtid="{D5CDD505-2E9C-101B-9397-08002B2CF9AE}" pid="3" name="MediaServiceImageTags">
    <vt:lpwstr/>
  </property>
</Properties>
</file>