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7"/>
  </p:notesMasterIdLst>
  <p:sldIdLst>
    <p:sldId id="274" r:id="rId6"/>
    <p:sldId id="277" r:id="rId7"/>
    <p:sldId id="263" r:id="rId8"/>
    <p:sldId id="273" r:id="rId9"/>
    <p:sldId id="320" r:id="rId10"/>
    <p:sldId id="267" r:id="rId11"/>
    <p:sldId id="347" r:id="rId12"/>
    <p:sldId id="342" r:id="rId13"/>
    <p:sldId id="341" r:id="rId14"/>
    <p:sldId id="350" r:id="rId15"/>
    <p:sldId id="351" r:id="rId16"/>
    <p:sldId id="352" r:id="rId17"/>
    <p:sldId id="348" r:id="rId18"/>
    <p:sldId id="349" r:id="rId19"/>
    <p:sldId id="256" r:id="rId20"/>
    <p:sldId id="355" r:id="rId21"/>
    <p:sldId id="356" r:id="rId22"/>
    <p:sldId id="270" r:id="rId23"/>
    <p:sldId id="264" r:id="rId24"/>
    <p:sldId id="343" r:id="rId25"/>
    <p:sldId id="360" r:id="rId26"/>
    <p:sldId id="361" r:id="rId27"/>
    <p:sldId id="257" r:id="rId28"/>
    <p:sldId id="358" r:id="rId29"/>
    <p:sldId id="359" r:id="rId30"/>
    <p:sldId id="265" r:id="rId31"/>
    <p:sldId id="336" r:id="rId32"/>
    <p:sldId id="357" r:id="rId33"/>
    <p:sldId id="258" r:id="rId34"/>
    <p:sldId id="299" r:id="rId35"/>
    <p:sldId id="26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4A7511-41B2-C360-88C7-78C5DD86962E}" name="Anja van Gestel" initials="AG" userId="S::a.vangestel@iknl.nl::2ddf2f81-9447-45e1-91cd-746f2b7e14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C23"/>
    <a:srgbClr val="0F497B"/>
    <a:srgbClr val="AABFCE"/>
    <a:srgbClr val="FF5050"/>
    <a:srgbClr val="A6CB69"/>
    <a:srgbClr val="DD6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2B2366-F5A2-4F52-820F-23FA360BA2EC}" v="752" dt="2024-09-19T08:33:54.909"/>
    <p1510:client id="{B47DB553-970D-415B-9B73-DDD341110309}" v="1" dt="2024-09-17T14:56:14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 van Beusekom" userId="cce58229-8402-4bf0-84e6-67599d6a2b64" providerId="ADAL" clId="{A280C51E-5F7D-496F-B8F5-2E25CF97CA2B}"/>
    <pc:docChg chg="undo custSel addSld delSld modSld sldOrd">
      <pc:chgData name="Bart van Beusekom" userId="cce58229-8402-4bf0-84e6-67599d6a2b64" providerId="ADAL" clId="{A280C51E-5F7D-496F-B8F5-2E25CF97CA2B}" dt="2023-07-13T12:06:30.357" v="1467" actId="732"/>
      <pc:docMkLst>
        <pc:docMk/>
      </pc:docMkLst>
      <pc:sldChg chg="modSp mod">
        <pc:chgData name="Bart van Beusekom" userId="cce58229-8402-4bf0-84e6-67599d6a2b64" providerId="ADAL" clId="{A280C51E-5F7D-496F-B8F5-2E25CF97CA2B}" dt="2023-07-13T09:17:32.816" v="149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A280C51E-5F7D-496F-B8F5-2E25CF97CA2B}" dt="2023-07-13T09:17:32.816" v="149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A280C51E-5F7D-496F-B8F5-2E25CF97CA2B}" dt="2023-07-13T09:18:32.641" v="153" actId="20577"/>
        <pc:sldMkLst>
          <pc:docMk/>
          <pc:sldMk cId="437307720" sldId="270"/>
        </pc:sldMkLst>
        <pc:spChg chg="mod">
          <ac:chgData name="Bart van Beusekom" userId="cce58229-8402-4bf0-84e6-67599d6a2b64" providerId="ADAL" clId="{A280C51E-5F7D-496F-B8F5-2E25CF97CA2B}" dt="2023-07-13T09:18:03.246" v="150" actId="20577"/>
          <ac:spMkLst>
            <pc:docMk/>
            <pc:sldMk cId="437307720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A280C51E-5F7D-496F-B8F5-2E25CF97CA2B}" dt="2023-07-13T09:18:19.888" v="151" actId="20577"/>
          <ac:spMkLst>
            <pc:docMk/>
            <pc:sldMk cId="437307720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A280C51E-5F7D-496F-B8F5-2E25CF97CA2B}" dt="2023-07-13T09:18:32.641" v="153" actId="20577"/>
          <ac:spMkLst>
            <pc:docMk/>
            <pc:sldMk cId="437307720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A280C51E-5F7D-496F-B8F5-2E25CF97CA2B}" dt="2023-07-13T09:16:59.858" v="134" actId="20577"/>
        <pc:sldMkLst>
          <pc:docMk/>
          <pc:sldMk cId="1745752621" sldId="273"/>
        </pc:sldMkLst>
        <pc:spChg chg="mod">
          <ac:chgData name="Bart van Beusekom" userId="cce58229-8402-4bf0-84e6-67599d6a2b64" providerId="ADAL" clId="{A280C51E-5F7D-496F-B8F5-2E25CF97CA2B}" dt="2023-07-13T09:16:59.858" v="134" actId="20577"/>
          <ac:spMkLst>
            <pc:docMk/>
            <pc:sldMk cId="1745752621" sldId="273"/>
            <ac:spMk id="36" creationId="{8BB4068E-043F-F689-0A09-0B594C83578C}"/>
          </ac:spMkLst>
        </pc:spChg>
      </pc:sldChg>
      <pc:sldChg chg="ord">
        <pc:chgData name="Bart van Beusekom" userId="cce58229-8402-4bf0-84e6-67599d6a2b64" providerId="ADAL" clId="{A280C51E-5F7D-496F-B8F5-2E25CF97CA2B}" dt="2023-07-13T09:19:18.161" v="161"/>
        <pc:sldMkLst>
          <pc:docMk/>
          <pc:sldMk cId="3507910107" sldId="292"/>
        </pc:sldMkLst>
      </pc:sldChg>
      <pc:sldChg chg="addSp delSp modSp mod">
        <pc:chgData name="Bart van Beusekom" userId="cce58229-8402-4bf0-84e6-67599d6a2b64" providerId="ADAL" clId="{A280C51E-5F7D-496F-B8F5-2E25CF97CA2B}" dt="2023-07-13T09:43:58.689" v="766" actId="1076"/>
        <pc:sldMkLst>
          <pc:docMk/>
          <pc:sldMk cId="4208828956" sldId="297"/>
        </pc:sldMkLst>
        <pc:picChg chg="add mod">
          <ac:chgData name="Bart van Beusekom" userId="cce58229-8402-4bf0-84e6-67599d6a2b64" providerId="ADAL" clId="{A280C51E-5F7D-496F-B8F5-2E25CF97CA2B}" dt="2023-07-13T09:43:58.689" v="766" actId="1076"/>
          <ac:picMkLst>
            <pc:docMk/>
            <pc:sldMk cId="4208828956" sldId="297"/>
            <ac:picMk id="3" creationId="{E4E5D71F-BD00-FE15-E1E0-3278FE927DFC}"/>
          </ac:picMkLst>
        </pc:picChg>
        <pc:picChg chg="del">
          <ac:chgData name="Bart van Beusekom" userId="cce58229-8402-4bf0-84e6-67599d6a2b64" providerId="ADAL" clId="{A280C51E-5F7D-496F-B8F5-2E25CF97CA2B}" dt="2023-07-13T09:41:46.696" v="763" actId="478"/>
          <ac:picMkLst>
            <pc:docMk/>
            <pc:sldMk cId="4208828956" sldId="297"/>
            <ac:picMk id="6" creationId="{E7F83931-C043-D1BB-4376-0A893FF38B23}"/>
          </ac:picMkLst>
        </pc:picChg>
      </pc:sldChg>
      <pc:sldChg chg="del">
        <pc:chgData name="Bart van Beusekom" userId="cce58229-8402-4bf0-84e6-67599d6a2b64" providerId="ADAL" clId="{A280C51E-5F7D-496F-B8F5-2E25CF97CA2B}" dt="2023-07-13T09:44:16.020" v="767" actId="47"/>
        <pc:sldMkLst>
          <pc:docMk/>
          <pc:sldMk cId="571770413" sldId="298"/>
        </pc:sldMkLst>
      </pc:sldChg>
      <pc:sldChg chg="del">
        <pc:chgData name="Bart van Beusekom" userId="cce58229-8402-4bf0-84e6-67599d6a2b64" providerId="ADAL" clId="{A280C51E-5F7D-496F-B8F5-2E25CF97CA2B}" dt="2023-07-13T09:46:17.084" v="810" actId="47"/>
        <pc:sldMkLst>
          <pc:docMk/>
          <pc:sldMk cId="3796958631" sldId="300"/>
        </pc:sldMkLst>
      </pc:sldChg>
      <pc:sldChg chg="del">
        <pc:chgData name="Bart van Beusekom" userId="cce58229-8402-4bf0-84e6-67599d6a2b64" providerId="ADAL" clId="{A280C51E-5F7D-496F-B8F5-2E25CF97CA2B}" dt="2023-07-13T09:19:30.902" v="162" actId="47"/>
        <pc:sldMkLst>
          <pc:docMk/>
          <pc:sldMk cId="12692931" sldId="301"/>
        </pc:sldMkLst>
      </pc:sldChg>
      <pc:sldChg chg="ord">
        <pc:chgData name="Bart van Beusekom" userId="cce58229-8402-4bf0-84e6-67599d6a2b64" providerId="ADAL" clId="{A280C51E-5F7D-496F-B8F5-2E25CF97CA2B}" dt="2023-07-13T09:18:52.305" v="155"/>
        <pc:sldMkLst>
          <pc:docMk/>
          <pc:sldMk cId="2121271239" sldId="302"/>
        </pc:sldMkLst>
      </pc:sldChg>
      <pc:sldChg chg="ord">
        <pc:chgData name="Bart van Beusekom" userId="cce58229-8402-4bf0-84e6-67599d6a2b64" providerId="ADAL" clId="{A280C51E-5F7D-496F-B8F5-2E25CF97CA2B}" dt="2023-07-13T09:19:15.851" v="159"/>
        <pc:sldMkLst>
          <pc:docMk/>
          <pc:sldMk cId="3686508086" sldId="303"/>
        </pc:sldMkLst>
      </pc:sldChg>
      <pc:sldChg chg="ord">
        <pc:chgData name="Bart van Beusekom" userId="cce58229-8402-4bf0-84e6-67599d6a2b64" providerId="ADAL" clId="{A280C51E-5F7D-496F-B8F5-2E25CF97CA2B}" dt="2023-07-13T09:19:50.433" v="165"/>
        <pc:sldMkLst>
          <pc:docMk/>
          <pc:sldMk cId="3752294038" sldId="304"/>
        </pc:sldMkLst>
      </pc:sldChg>
      <pc:sldChg chg="del">
        <pc:chgData name="Bart van Beusekom" userId="cce58229-8402-4bf0-84e6-67599d6a2b64" providerId="ADAL" clId="{A280C51E-5F7D-496F-B8F5-2E25CF97CA2B}" dt="2023-07-13T09:46:23.250" v="811" actId="47"/>
        <pc:sldMkLst>
          <pc:docMk/>
          <pc:sldMk cId="946950686" sldId="310"/>
        </pc:sldMkLst>
      </pc:sldChg>
      <pc:sldChg chg="modSp mod">
        <pc:chgData name="Bart van Beusekom" userId="cce58229-8402-4bf0-84e6-67599d6a2b64" providerId="ADAL" clId="{A280C51E-5F7D-496F-B8F5-2E25CF97CA2B}" dt="2023-07-13T09:53:55.258" v="1110" actId="20577"/>
        <pc:sldMkLst>
          <pc:docMk/>
          <pc:sldMk cId="5959878" sldId="311"/>
        </pc:sldMkLst>
        <pc:spChg chg="mod">
          <ac:chgData name="Bart van Beusekom" userId="cce58229-8402-4bf0-84e6-67599d6a2b64" providerId="ADAL" clId="{A280C51E-5F7D-496F-B8F5-2E25CF97CA2B}" dt="2023-07-13T09:50:57.341" v="975" actId="20577"/>
          <ac:spMkLst>
            <pc:docMk/>
            <pc:sldMk cId="5959878" sldId="311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09:53:55.258" v="1110" actId="20577"/>
          <ac:spMkLst>
            <pc:docMk/>
            <pc:sldMk cId="5959878" sldId="311"/>
            <ac:spMk id="36" creationId="{8BB4068E-043F-F689-0A09-0B594C83578C}"/>
          </ac:spMkLst>
        </pc:spChg>
      </pc:sldChg>
      <pc:sldChg chg="addSp delSp modSp mod ord">
        <pc:chgData name="Bart van Beusekom" userId="cce58229-8402-4bf0-84e6-67599d6a2b64" providerId="ADAL" clId="{A280C51E-5F7D-496F-B8F5-2E25CF97CA2B}" dt="2023-07-13T12:06:30.357" v="1467" actId="732"/>
        <pc:sldMkLst>
          <pc:docMk/>
          <pc:sldMk cId="3992890252" sldId="312"/>
        </pc:sldMkLst>
        <pc:spChg chg="add mod">
          <ac:chgData name="Bart van Beusekom" userId="cce58229-8402-4bf0-84e6-67599d6a2b64" providerId="ADAL" clId="{A280C51E-5F7D-496F-B8F5-2E25CF97CA2B}" dt="2023-07-13T09:45:03.575" v="769"/>
          <ac:spMkLst>
            <pc:docMk/>
            <pc:sldMk cId="3992890252" sldId="312"/>
            <ac:spMk id="2" creationId="{330984DB-A394-CC50-271E-F1787B0E15E8}"/>
          </ac:spMkLst>
        </pc:spChg>
        <pc:spChg chg="add del">
          <ac:chgData name="Bart van Beusekom" userId="cce58229-8402-4bf0-84e6-67599d6a2b64" providerId="ADAL" clId="{A280C51E-5F7D-496F-B8F5-2E25CF97CA2B}" dt="2023-07-13T11:57:21.812" v="1251" actId="478"/>
          <ac:spMkLst>
            <pc:docMk/>
            <pc:sldMk cId="3992890252" sldId="312"/>
            <ac:spMk id="4" creationId="{AF43245B-223E-2581-8511-2B1834CBC6AA}"/>
          </ac:spMkLst>
        </pc:spChg>
        <pc:spChg chg="mod">
          <ac:chgData name="Bart van Beusekom" userId="cce58229-8402-4bf0-84e6-67599d6a2b64" providerId="ADAL" clId="{A280C51E-5F7D-496F-B8F5-2E25CF97CA2B}" dt="2023-07-13T11:56:26.765" v="1143" actId="20577"/>
          <ac:spMkLst>
            <pc:docMk/>
            <pc:sldMk cId="3992890252" sldId="312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11:57:11.956" v="1249" actId="20577"/>
          <ac:spMkLst>
            <pc:docMk/>
            <pc:sldMk cId="3992890252" sldId="312"/>
            <ac:spMk id="36" creationId="{8BB4068E-043F-F689-0A09-0B594C83578C}"/>
          </ac:spMkLst>
        </pc:spChg>
        <pc:picChg chg="add del mod">
          <ac:chgData name="Bart van Beusekom" userId="cce58229-8402-4bf0-84e6-67599d6a2b64" providerId="ADAL" clId="{A280C51E-5F7D-496F-B8F5-2E25CF97CA2B}" dt="2023-07-13T12:06:15.761" v="1464" actId="478"/>
          <ac:picMkLst>
            <pc:docMk/>
            <pc:sldMk cId="3992890252" sldId="312"/>
            <ac:picMk id="6" creationId="{8AEDFE2C-E0D2-4044-0B0D-12BDDADAF3A2}"/>
          </ac:picMkLst>
        </pc:picChg>
        <pc:picChg chg="add mod modCrop">
          <ac:chgData name="Bart van Beusekom" userId="cce58229-8402-4bf0-84e6-67599d6a2b64" providerId="ADAL" clId="{A280C51E-5F7D-496F-B8F5-2E25CF97CA2B}" dt="2023-07-13T12:06:30.357" v="1467" actId="732"/>
          <ac:picMkLst>
            <pc:docMk/>
            <pc:sldMk cId="3992890252" sldId="312"/>
            <ac:picMk id="8" creationId="{59D25B8F-1BA7-5084-7B73-945BC467F501}"/>
          </ac:picMkLst>
        </pc:picChg>
      </pc:sldChg>
      <pc:sldChg chg="addSp modSp">
        <pc:chgData name="Bart van Beusekom" userId="cce58229-8402-4bf0-84e6-67599d6a2b64" providerId="ADAL" clId="{A280C51E-5F7D-496F-B8F5-2E25CF97CA2B}" dt="2023-07-13T09:46:05.983" v="809" actId="14100"/>
        <pc:sldMkLst>
          <pc:docMk/>
          <pc:sldMk cId="2859483752" sldId="315"/>
        </pc:sldMkLst>
        <pc:picChg chg="add mod">
          <ac:chgData name="Bart van Beusekom" userId="cce58229-8402-4bf0-84e6-67599d6a2b64" providerId="ADAL" clId="{A280C51E-5F7D-496F-B8F5-2E25CF97CA2B}" dt="2023-07-13T09:46:05.983" v="809" actId="14100"/>
          <ac:picMkLst>
            <pc:docMk/>
            <pc:sldMk cId="2859483752" sldId="315"/>
            <ac:picMk id="2" creationId="{F684B325-2AF8-0FA8-ED86-F0129DF88B74}"/>
          </ac:picMkLst>
        </pc:picChg>
      </pc:sldChg>
      <pc:sldChg chg="addSp delSp modSp add mod ord">
        <pc:chgData name="Bart van Beusekom" userId="cce58229-8402-4bf0-84e6-67599d6a2b64" providerId="ADAL" clId="{A280C51E-5F7D-496F-B8F5-2E25CF97CA2B}" dt="2023-07-13T09:27:11.574" v="480" actId="20577"/>
        <pc:sldMkLst>
          <pc:docMk/>
          <pc:sldMk cId="3198560262" sldId="317"/>
        </pc:sldMkLst>
        <pc:spChg chg="mod">
          <ac:chgData name="Bart van Beusekom" userId="cce58229-8402-4bf0-84e6-67599d6a2b64" providerId="ADAL" clId="{A280C51E-5F7D-496F-B8F5-2E25CF97CA2B}" dt="2023-07-13T09:20:06.608" v="196" actId="20577"/>
          <ac:spMkLst>
            <pc:docMk/>
            <pc:sldMk cId="3198560262" sldId="317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09:27:11.574" v="480" actId="20577"/>
          <ac:spMkLst>
            <pc:docMk/>
            <pc:sldMk cId="3198560262" sldId="317"/>
            <ac:spMk id="36" creationId="{8BB4068E-043F-F689-0A09-0B594C83578C}"/>
          </ac:spMkLst>
        </pc:spChg>
        <pc:picChg chg="del">
          <ac:chgData name="Bart van Beusekom" userId="cce58229-8402-4bf0-84e6-67599d6a2b64" providerId="ADAL" clId="{A280C51E-5F7D-496F-B8F5-2E25CF97CA2B}" dt="2023-07-13T09:26:05.777" v="422" actId="478"/>
          <ac:picMkLst>
            <pc:docMk/>
            <pc:sldMk cId="3198560262" sldId="317"/>
            <ac:picMk id="3" creationId="{B23DD2D9-EB65-6CFF-5AD8-5B0B5E9E776D}"/>
          </ac:picMkLst>
        </pc:picChg>
        <pc:picChg chg="add mod">
          <ac:chgData name="Bart van Beusekom" userId="cce58229-8402-4bf0-84e6-67599d6a2b64" providerId="ADAL" clId="{A280C51E-5F7D-496F-B8F5-2E25CF97CA2B}" dt="2023-07-13T09:26:13.672" v="426" actId="1076"/>
          <ac:picMkLst>
            <pc:docMk/>
            <pc:sldMk cId="3198560262" sldId="317"/>
            <ac:picMk id="4" creationId="{7B237972-4618-1944-D564-90EB2700A2FF}"/>
          </ac:picMkLst>
        </pc:picChg>
      </pc:sldChg>
      <pc:sldChg chg="add del">
        <pc:chgData name="Bart van Beusekom" userId="cce58229-8402-4bf0-84e6-67599d6a2b64" providerId="ADAL" clId="{A280C51E-5F7D-496F-B8F5-2E25CF97CA2B}" dt="2023-07-13T09:31:18.730" v="482" actId="47"/>
        <pc:sldMkLst>
          <pc:docMk/>
          <pc:sldMk cId="617085774" sldId="318"/>
        </pc:sldMkLst>
      </pc:sldChg>
      <pc:sldChg chg="addSp delSp modSp add mod">
        <pc:chgData name="Bart van Beusekom" userId="cce58229-8402-4bf0-84e6-67599d6a2b64" providerId="ADAL" clId="{A280C51E-5F7D-496F-B8F5-2E25CF97CA2B}" dt="2023-07-13T09:41:09.791" v="762" actId="1076"/>
        <pc:sldMkLst>
          <pc:docMk/>
          <pc:sldMk cId="1289777653" sldId="318"/>
        </pc:sldMkLst>
        <pc:spChg chg="mod">
          <ac:chgData name="Bart van Beusekom" userId="cce58229-8402-4bf0-84e6-67599d6a2b64" providerId="ADAL" clId="{A280C51E-5F7D-496F-B8F5-2E25CF97CA2B}" dt="2023-07-13T09:36:22.755" v="758"/>
          <ac:spMkLst>
            <pc:docMk/>
            <pc:sldMk cId="1289777653" sldId="318"/>
            <ac:spMk id="31" creationId="{AE70C696-B8D9-4B0F-90B4-0C08F07C51A3}"/>
          </ac:spMkLst>
        </pc:spChg>
        <pc:spChg chg="mod">
          <ac:chgData name="Bart van Beusekom" userId="cce58229-8402-4bf0-84e6-67599d6a2b64" providerId="ADAL" clId="{A280C51E-5F7D-496F-B8F5-2E25CF97CA2B}" dt="2023-07-13T09:32:55.642" v="504" actId="14100"/>
          <ac:spMkLst>
            <pc:docMk/>
            <pc:sldMk cId="1289777653" sldId="318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09:35:49.218" v="757" actId="20577"/>
          <ac:spMkLst>
            <pc:docMk/>
            <pc:sldMk cId="1289777653" sldId="318"/>
            <ac:spMk id="36" creationId="{8BB4068E-043F-F689-0A09-0B594C83578C}"/>
          </ac:spMkLst>
        </pc:spChg>
        <pc:picChg chg="del">
          <ac:chgData name="Bart van Beusekom" userId="cce58229-8402-4bf0-84e6-67599d6a2b64" providerId="ADAL" clId="{A280C51E-5F7D-496F-B8F5-2E25CF97CA2B}" dt="2023-07-13T09:36:27.970" v="759" actId="478"/>
          <ac:picMkLst>
            <pc:docMk/>
            <pc:sldMk cId="1289777653" sldId="318"/>
            <ac:picMk id="3" creationId="{32C6B92F-3228-2510-4738-028C9F7AF214}"/>
          </ac:picMkLst>
        </pc:picChg>
        <pc:picChg chg="add mod">
          <ac:chgData name="Bart van Beusekom" userId="cce58229-8402-4bf0-84e6-67599d6a2b64" providerId="ADAL" clId="{A280C51E-5F7D-496F-B8F5-2E25CF97CA2B}" dt="2023-07-13T09:41:09.791" v="762" actId="1076"/>
          <ac:picMkLst>
            <pc:docMk/>
            <pc:sldMk cId="1289777653" sldId="318"/>
            <ac:picMk id="4" creationId="{2C7CF852-4AEB-61B5-B002-7F2319EC8914}"/>
          </ac:picMkLst>
        </pc:picChg>
      </pc:sldChg>
      <pc:sldChg chg="addSp modSp add mod">
        <pc:chgData name="Bart van Beusekom" userId="cce58229-8402-4bf0-84e6-67599d6a2b64" providerId="ADAL" clId="{A280C51E-5F7D-496F-B8F5-2E25CF97CA2B}" dt="2023-07-13T11:59:59.430" v="1460" actId="732"/>
        <pc:sldMkLst>
          <pc:docMk/>
          <pc:sldMk cId="565510033" sldId="319"/>
        </pc:sldMkLst>
        <pc:spChg chg="mod">
          <ac:chgData name="Bart van Beusekom" userId="cce58229-8402-4bf0-84e6-67599d6a2b64" providerId="ADAL" clId="{A280C51E-5F7D-496F-B8F5-2E25CF97CA2B}" dt="2023-07-13T11:57:45.574" v="1292" actId="14100"/>
          <ac:spMkLst>
            <pc:docMk/>
            <pc:sldMk cId="565510033" sldId="319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11:58:38.705" v="1456" actId="20577"/>
          <ac:spMkLst>
            <pc:docMk/>
            <pc:sldMk cId="565510033" sldId="319"/>
            <ac:spMk id="36" creationId="{8BB4068E-043F-F689-0A09-0B594C83578C}"/>
          </ac:spMkLst>
        </pc:spChg>
        <pc:picChg chg="add mod modCrop">
          <ac:chgData name="Bart van Beusekom" userId="cce58229-8402-4bf0-84e6-67599d6a2b64" providerId="ADAL" clId="{A280C51E-5F7D-496F-B8F5-2E25CF97CA2B}" dt="2023-07-13T11:59:59.430" v="1460" actId="732"/>
          <ac:picMkLst>
            <pc:docMk/>
            <pc:sldMk cId="565510033" sldId="319"/>
            <ac:picMk id="4" creationId="{F08B780A-B8A7-380B-A75B-EC04E6A2A35E}"/>
          </ac:picMkLst>
        </pc:picChg>
      </pc:sldChg>
    </pc:docChg>
  </pc:docChgLst>
  <pc:docChgLst>
    <pc:chgData name="Bart van Beusekom" userId="cce58229-8402-4bf0-84e6-67599d6a2b64" providerId="ADAL" clId="{AFC49F0F-8AF2-4F64-8F4F-5F1083041730}"/>
    <pc:docChg chg="undo custSel addSld delSld modSld sldOrd">
      <pc:chgData name="Bart van Beusekom" userId="cce58229-8402-4bf0-84e6-67599d6a2b64" providerId="ADAL" clId="{AFC49F0F-8AF2-4F64-8F4F-5F1083041730}" dt="2024-05-16T08:44:36.831" v="3214" actId="1076"/>
      <pc:docMkLst>
        <pc:docMk/>
      </pc:docMkLst>
      <pc:sldChg chg="add">
        <pc:chgData name="Bart van Beusekom" userId="cce58229-8402-4bf0-84e6-67599d6a2b64" providerId="ADAL" clId="{AFC49F0F-8AF2-4F64-8F4F-5F1083041730}" dt="2024-05-16T08:22:47.715" v="2683"/>
        <pc:sldMkLst>
          <pc:docMk/>
          <pc:sldMk cId="1432128346" sldId="257"/>
        </pc:sldMkLst>
      </pc:sldChg>
      <pc:sldChg chg="del">
        <pc:chgData name="Bart van Beusekom" userId="cce58229-8402-4bf0-84e6-67599d6a2b64" providerId="ADAL" clId="{AFC49F0F-8AF2-4F64-8F4F-5F1083041730}" dt="2024-05-16T06:34:28.116" v="2662" actId="47"/>
        <pc:sldMkLst>
          <pc:docMk/>
          <pc:sldMk cId="2322495871" sldId="258"/>
        </pc:sldMkLst>
      </pc:sldChg>
      <pc:sldChg chg="modSp mod">
        <pc:chgData name="Bart van Beusekom" userId="cce58229-8402-4bf0-84e6-67599d6a2b64" providerId="ADAL" clId="{AFC49F0F-8AF2-4F64-8F4F-5F1083041730}" dt="2024-05-10T07:03:06.720" v="24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AFC49F0F-8AF2-4F64-8F4F-5F1083041730}" dt="2024-05-10T07:03:06.720" v="24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AFC49F0F-8AF2-4F64-8F4F-5F1083041730}" dt="2024-05-10T07:05:47.213" v="90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AFC49F0F-8AF2-4F64-8F4F-5F1083041730}" dt="2024-05-10T07:03:55.210" v="33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AFC49F0F-8AF2-4F64-8F4F-5F1083041730}" dt="2024-05-10T07:04:32.220" v="36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AFC49F0F-8AF2-4F64-8F4F-5F1083041730}" dt="2024-05-10T07:04:09.031" v="34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AFC49F0F-8AF2-4F64-8F4F-5F1083041730}" dt="2024-05-10T07:04:24.679" v="35" actId="20577"/>
          <ac:spMkLst>
            <pc:docMk/>
            <pc:sldMk cId="1325662374" sldId="270"/>
            <ac:spMk id="7" creationId="{692A2BC3-40E9-454E-A5B8-09AA2A7162BC}"/>
          </ac:spMkLst>
        </pc:spChg>
        <pc:spChg chg="mod">
          <ac:chgData name="Bart van Beusekom" userId="cce58229-8402-4bf0-84e6-67599d6a2b64" providerId="ADAL" clId="{AFC49F0F-8AF2-4F64-8F4F-5F1083041730}" dt="2024-05-10T07:05:47.213" v="90" actId="20577"/>
          <ac:spMkLst>
            <pc:docMk/>
            <pc:sldMk cId="1325662374" sldId="270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AFC49F0F-8AF2-4F64-8F4F-5F1083041730}" dt="2024-05-10T06:59:36.922" v="10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AFC49F0F-8AF2-4F64-8F4F-5F1083041730}" dt="2024-05-10T06:59:36.922" v="10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del">
        <pc:chgData name="Bart van Beusekom" userId="cce58229-8402-4bf0-84e6-67599d6a2b64" providerId="ADAL" clId="{AFC49F0F-8AF2-4F64-8F4F-5F1083041730}" dt="2024-05-10T07:03:16.665" v="26" actId="47"/>
        <pc:sldMkLst>
          <pc:docMk/>
          <pc:sldMk cId="4208828956" sldId="297"/>
        </pc:sldMkLst>
      </pc:sldChg>
      <pc:sldChg chg="del">
        <pc:chgData name="Bart van Beusekom" userId="cce58229-8402-4bf0-84e6-67599d6a2b64" providerId="ADAL" clId="{AFC49F0F-8AF2-4F64-8F4F-5F1083041730}" dt="2024-05-10T07:03:19.108" v="27" actId="47"/>
        <pc:sldMkLst>
          <pc:docMk/>
          <pc:sldMk cId="2859483752" sldId="315"/>
        </pc:sldMkLst>
      </pc:sldChg>
      <pc:sldChg chg="addSp delSp modSp mod">
        <pc:chgData name="Bart van Beusekom" userId="cce58229-8402-4bf0-84e6-67599d6a2b64" providerId="ADAL" clId="{AFC49F0F-8AF2-4F64-8F4F-5F1083041730}" dt="2024-05-16T08:44:36.831" v="3214" actId="1076"/>
        <pc:sldMkLst>
          <pc:docMk/>
          <pc:sldMk cId="1706005226" sldId="320"/>
        </pc:sldMkLst>
        <pc:spChg chg="mod">
          <ac:chgData name="Bart van Beusekom" userId="cce58229-8402-4bf0-84e6-67599d6a2b64" providerId="ADAL" clId="{AFC49F0F-8AF2-4F64-8F4F-5F1083041730}" dt="2024-05-16T08:43:11.957" v="3202" actId="20577"/>
          <ac:spMkLst>
            <pc:docMk/>
            <pc:sldMk cId="1706005226" sldId="320"/>
            <ac:spMk id="6" creationId="{756A77EF-D1DA-885D-165B-D6D0B2A18706}"/>
          </ac:spMkLst>
        </pc:spChg>
        <pc:grpChg chg="add del mod">
          <ac:chgData name="Bart van Beusekom" userId="cce58229-8402-4bf0-84e6-67599d6a2b64" providerId="ADAL" clId="{AFC49F0F-8AF2-4F64-8F4F-5F1083041730}" dt="2024-05-16T08:44:22.337" v="3209" actId="1076"/>
          <ac:grpSpMkLst>
            <pc:docMk/>
            <pc:sldMk cId="1706005226" sldId="320"/>
            <ac:grpSpMk id="19" creationId="{6EC04DE0-BD0E-785B-2A5F-6F351258030F}"/>
          </ac:grpSpMkLst>
        </pc:grpChg>
        <pc:picChg chg="del">
          <ac:chgData name="Bart van Beusekom" userId="cce58229-8402-4bf0-84e6-67599d6a2b64" providerId="ADAL" clId="{AFC49F0F-8AF2-4F64-8F4F-5F1083041730}" dt="2024-05-16T08:44:27.900" v="3211" actId="478"/>
          <ac:picMkLst>
            <pc:docMk/>
            <pc:sldMk cId="1706005226" sldId="320"/>
            <ac:picMk id="9" creationId="{F66F1764-5B43-D1DA-D8C6-AA9DABA6894B}"/>
          </ac:picMkLst>
        </pc:picChg>
        <pc:picChg chg="add mod">
          <ac:chgData name="Bart van Beusekom" userId="cce58229-8402-4bf0-84e6-67599d6a2b64" providerId="ADAL" clId="{AFC49F0F-8AF2-4F64-8F4F-5F1083041730}" dt="2024-05-16T08:43:45.286" v="3203" actId="931"/>
          <ac:picMkLst>
            <pc:docMk/>
            <pc:sldMk cId="1706005226" sldId="320"/>
            <ac:picMk id="10" creationId="{3CCAF9DF-88B4-E7EC-8022-C87F7F55562B}"/>
          </ac:picMkLst>
        </pc:picChg>
        <pc:picChg chg="del">
          <ac:chgData name="Bart van Beusekom" userId="cce58229-8402-4bf0-84e6-67599d6a2b64" providerId="ADAL" clId="{AFC49F0F-8AF2-4F64-8F4F-5F1083041730}" dt="2024-05-16T08:44:19.404" v="3206" actId="478"/>
          <ac:picMkLst>
            <pc:docMk/>
            <pc:sldMk cId="1706005226" sldId="320"/>
            <ac:picMk id="11" creationId="{EEC86C5C-EF02-958D-73E4-0354D009C1AC}"/>
          </ac:picMkLst>
        </pc:picChg>
        <pc:picChg chg="del">
          <ac:chgData name="Bart van Beusekom" userId="cce58229-8402-4bf0-84e6-67599d6a2b64" providerId="ADAL" clId="{AFC49F0F-8AF2-4F64-8F4F-5F1083041730}" dt="2024-05-16T08:44:25.604" v="3210" actId="478"/>
          <ac:picMkLst>
            <pc:docMk/>
            <pc:sldMk cId="1706005226" sldId="320"/>
            <ac:picMk id="13" creationId="{E7341E0B-99BD-68B3-DC1E-5777C897C8E3}"/>
          </ac:picMkLst>
        </pc:picChg>
        <pc:picChg chg="add mod">
          <ac:chgData name="Bart van Beusekom" userId="cce58229-8402-4bf0-84e6-67599d6a2b64" providerId="ADAL" clId="{AFC49F0F-8AF2-4F64-8F4F-5F1083041730}" dt="2024-05-16T08:44:30.710" v="3212" actId="1076"/>
          <ac:picMkLst>
            <pc:docMk/>
            <pc:sldMk cId="1706005226" sldId="320"/>
            <ac:picMk id="14" creationId="{7B0DBA5D-04D1-9524-0C64-7C7E2D25E2BD}"/>
          </ac:picMkLst>
        </pc:picChg>
        <pc:picChg chg="add mod">
          <ac:chgData name="Bart van Beusekom" userId="cce58229-8402-4bf0-84e6-67599d6a2b64" providerId="ADAL" clId="{AFC49F0F-8AF2-4F64-8F4F-5F1083041730}" dt="2024-05-16T08:44:36.831" v="3214" actId="1076"/>
          <ac:picMkLst>
            <pc:docMk/>
            <pc:sldMk cId="1706005226" sldId="320"/>
            <ac:picMk id="16" creationId="{03A864EA-8A72-5E9B-D51C-131981F6F420}"/>
          </ac:picMkLst>
        </pc:picChg>
      </pc:sldChg>
      <pc:sldChg chg="del">
        <pc:chgData name="Bart van Beusekom" userId="cce58229-8402-4bf0-84e6-67599d6a2b64" providerId="ADAL" clId="{AFC49F0F-8AF2-4F64-8F4F-5F1083041730}" dt="2024-05-10T07:06:34.651" v="92" actId="47"/>
        <pc:sldMkLst>
          <pc:docMk/>
          <pc:sldMk cId="1481597222" sldId="326"/>
        </pc:sldMkLst>
      </pc:sldChg>
      <pc:sldChg chg="del">
        <pc:chgData name="Bart van Beusekom" userId="cce58229-8402-4bf0-84e6-67599d6a2b64" providerId="ADAL" clId="{AFC49F0F-8AF2-4F64-8F4F-5F1083041730}" dt="2024-05-10T07:03:33.267" v="30" actId="47"/>
        <pc:sldMkLst>
          <pc:docMk/>
          <pc:sldMk cId="1514226510" sldId="332"/>
        </pc:sldMkLst>
      </pc:sldChg>
      <pc:sldChg chg="del">
        <pc:chgData name="Bart van Beusekom" userId="cce58229-8402-4bf0-84e6-67599d6a2b64" providerId="ADAL" clId="{AFC49F0F-8AF2-4F64-8F4F-5F1083041730}" dt="2024-05-10T07:03:35.370" v="31" actId="47"/>
        <pc:sldMkLst>
          <pc:docMk/>
          <pc:sldMk cId="1269467266" sldId="333"/>
        </pc:sldMkLst>
      </pc:sldChg>
      <pc:sldChg chg="del">
        <pc:chgData name="Bart van Beusekom" userId="cce58229-8402-4bf0-84e6-67599d6a2b64" providerId="ADAL" clId="{AFC49F0F-8AF2-4F64-8F4F-5F1083041730}" dt="2024-05-10T07:06:33.166" v="91" actId="47"/>
        <pc:sldMkLst>
          <pc:docMk/>
          <pc:sldMk cId="3479414177" sldId="334"/>
        </pc:sldMkLst>
      </pc:sldChg>
      <pc:sldChg chg="del">
        <pc:chgData name="Bart van Beusekom" userId="cce58229-8402-4bf0-84e6-67599d6a2b64" providerId="ADAL" clId="{AFC49F0F-8AF2-4F64-8F4F-5F1083041730}" dt="2024-05-10T07:03:31.565" v="29" actId="47"/>
        <pc:sldMkLst>
          <pc:docMk/>
          <pc:sldMk cId="2074647931" sldId="335"/>
        </pc:sldMkLst>
      </pc:sldChg>
      <pc:sldChg chg="modSp mod">
        <pc:chgData name="Bart van Beusekom" userId="cce58229-8402-4bf0-84e6-67599d6a2b64" providerId="ADAL" clId="{AFC49F0F-8AF2-4F64-8F4F-5F1083041730}" dt="2024-05-16T06:36:58.728" v="2682" actId="20577"/>
        <pc:sldMkLst>
          <pc:docMk/>
          <pc:sldMk cId="417421192" sldId="336"/>
        </pc:sldMkLst>
        <pc:spChg chg="mod">
          <ac:chgData name="Bart van Beusekom" userId="cce58229-8402-4bf0-84e6-67599d6a2b64" providerId="ADAL" clId="{AFC49F0F-8AF2-4F64-8F4F-5F1083041730}" dt="2024-05-10T11:41:07.416" v="2599" actId="20577"/>
          <ac:spMkLst>
            <pc:docMk/>
            <pc:sldMk cId="417421192" sldId="336"/>
            <ac:spMk id="2" creationId="{71A54521-24B4-EBCD-C838-2EBE42F1A7F8}"/>
          </ac:spMkLst>
        </pc:spChg>
        <pc:spChg chg="mod">
          <ac:chgData name="Bart van Beusekom" userId="cce58229-8402-4bf0-84e6-67599d6a2b64" providerId="ADAL" clId="{AFC49F0F-8AF2-4F64-8F4F-5F1083041730}" dt="2024-05-16T06:36:58.728" v="2682" actId="20577"/>
          <ac:spMkLst>
            <pc:docMk/>
            <pc:sldMk cId="417421192" sldId="336"/>
            <ac:spMk id="4" creationId="{A4350661-D641-BD0C-454D-8160CBA886CF}"/>
          </ac:spMkLst>
        </pc:spChg>
      </pc:sldChg>
      <pc:sldChg chg="del">
        <pc:chgData name="Bart van Beusekom" userId="cce58229-8402-4bf0-84e6-67599d6a2b64" providerId="ADAL" clId="{AFC49F0F-8AF2-4F64-8F4F-5F1083041730}" dt="2024-05-16T08:22:58.579" v="2684" actId="47"/>
        <pc:sldMkLst>
          <pc:docMk/>
          <pc:sldMk cId="3752311231" sldId="337"/>
        </pc:sldMkLst>
      </pc:sldChg>
      <pc:sldChg chg="del">
        <pc:chgData name="Bart van Beusekom" userId="cce58229-8402-4bf0-84e6-67599d6a2b64" providerId="ADAL" clId="{AFC49F0F-8AF2-4F64-8F4F-5F1083041730}" dt="2024-05-10T07:03:15.505" v="25" actId="47"/>
        <pc:sldMkLst>
          <pc:docMk/>
          <pc:sldMk cId="1542170503" sldId="338"/>
        </pc:sldMkLst>
      </pc:sldChg>
      <pc:sldChg chg="del">
        <pc:chgData name="Bart van Beusekom" userId="cce58229-8402-4bf0-84e6-67599d6a2b64" providerId="ADAL" clId="{AFC49F0F-8AF2-4F64-8F4F-5F1083041730}" dt="2024-05-10T07:03:23.763" v="28" actId="47"/>
        <pc:sldMkLst>
          <pc:docMk/>
          <pc:sldMk cId="713659536" sldId="340"/>
        </pc:sldMkLst>
      </pc:sldChg>
      <pc:sldChg chg="delSp modSp">
        <pc:chgData name="Bart van Beusekom" userId="cce58229-8402-4bf0-84e6-67599d6a2b64" providerId="ADAL" clId="{AFC49F0F-8AF2-4F64-8F4F-5F1083041730}" dt="2024-05-16T06:33:46.561" v="2661" actId="1076"/>
        <pc:sldMkLst>
          <pc:docMk/>
          <pc:sldMk cId="3714084781" sldId="341"/>
        </pc:sldMkLst>
        <pc:picChg chg="del">
          <ac:chgData name="Bart van Beusekom" userId="cce58229-8402-4bf0-84e6-67599d6a2b64" providerId="ADAL" clId="{AFC49F0F-8AF2-4F64-8F4F-5F1083041730}" dt="2024-05-16T06:33:43.057" v="2660" actId="478"/>
          <ac:picMkLst>
            <pc:docMk/>
            <pc:sldMk cId="3714084781" sldId="341"/>
            <ac:picMk id="2" creationId="{F684B325-2AF8-0FA8-ED86-F0129DF88B74}"/>
          </ac:picMkLst>
        </pc:picChg>
        <pc:picChg chg="mod">
          <ac:chgData name="Bart van Beusekom" userId="cce58229-8402-4bf0-84e6-67599d6a2b64" providerId="ADAL" clId="{AFC49F0F-8AF2-4F64-8F4F-5F1083041730}" dt="2024-05-16T06:33:46.561" v="2661" actId="1076"/>
          <ac:picMkLst>
            <pc:docMk/>
            <pc:sldMk cId="3714084781" sldId="341"/>
            <ac:picMk id="4" creationId="{363B53DE-A052-C017-4B52-D20CE80E84FB}"/>
          </ac:picMkLst>
        </pc:picChg>
      </pc:sldChg>
      <pc:sldChg chg="addSp delSp modSp mod ord">
        <pc:chgData name="Bart van Beusekom" userId="cce58229-8402-4bf0-84e6-67599d6a2b64" providerId="ADAL" clId="{AFC49F0F-8AF2-4F64-8F4F-5F1083041730}" dt="2024-05-10T09:18:34.444" v="2125" actId="732"/>
        <pc:sldMkLst>
          <pc:docMk/>
          <pc:sldMk cId="4195002055" sldId="342"/>
        </pc:sldMkLst>
        <pc:spChg chg="mod">
          <ac:chgData name="Bart van Beusekom" userId="cce58229-8402-4bf0-84e6-67599d6a2b64" providerId="ADAL" clId="{AFC49F0F-8AF2-4F64-8F4F-5F1083041730}" dt="2024-05-10T09:16:33.347" v="2093" actId="20577"/>
          <ac:spMkLst>
            <pc:docMk/>
            <pc:sldMk cId="4195002055" sldId="342"/>
            <ac:spMk id="36" creationId="{8BB4068E-043F-F689-0A09-0B594C83578C}"/>
          </ac:spMkLst>
        </pc:spChg>
        <pc:grpChg chg="del">
          <ac:chgData name="Bart van Beusekom" userId="cce58229-8402-4bf0-84e6-67599d6a2b64" providerId="ADAL" clId="{AFC49F0F-8AF2-4F64-8F4F-5F1083041730}" dt="2024-05-10T09:14:46.899" v="1939" actId="478"/>
          <ac:grpSpMkLst>
            <pc:docMk/>
            <pc:sldMk cId="4195002055" sldId="342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AFC49F0F-8AF2-4F64-8F4F-5F1083041730}" dt="2024-05-10T09:14:57.465" v="1943" actId="478"/>
          <ac:picMkLst>
            <pc:docMk/>
            <pc:sldMk cId="4195002055" sldId="342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AFC49F0F-8AF2-4F64-8F4F-5F1083041730}" dt="2024-05-10T09:14:55.179" v="1942" actId="478"/>
          <ac:picMkLst>
            <pc:docMk/>
            <pc:sldMk cId="4195002055" sldId="342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AFC49F0F-8AF2-4F64-8F4F-5F1083041730}" dt="2024-05-10T09:14:45.427" v="1938" actId="478"/>
          <ac:picMkLst>
            <pc:docMk/>
            <pc:sldMk cId="4195002055" sldId="342"/>
            <ac:picMk id="5" creationId="{9BB2A736-C2CF-2CB9-E90C-D6794D2FDD0F}"/>
          </ac:picMkLst>
        </pc:picChg>
        <pc:picChg chg="add mod modCrop">
          <ac:chgData name="Bart van Beusekom" userId="cce58229-8402-4bf0-84e6-67599d6a2b64" providerId="ADAL" clId="{AFC49F0F-8AF2-4F64-8F4F-5F1083041730}" dt="2024-05-10T09:18:34.444" v="2125" actId="732"/>
          <ac:picMkLst>
            <pc:docMk/>
            <pc:sldMk cId="4195002055" sldId="342"/>
            <ac:picMk id="7" creationId="{912ED5F1-D316-4473-859B-CFC3CD3141AC}"/>
          </ac:picMkLst>
        </pc:picChg>
        <pc:picChg chg="del">
          <ac:chgData name="Bart van Beusekom" userId="cce58229-8402-4bf0-84e6-67599d6a2b64" providerId="ADAL" clId="{AFC49F0F-8AF2-4F64-8F4F-5F1083041730}" dt="2024-05-10T09:14:44.259" v="1937" actId="478"/>
          <ac:picMkLst>
            <pc:docMk/>
            <pc:sldMk cId="4195002055" sldId="342"/>
            <ac:picMk id="2050" creationId="{3F05F556-026F-BC6D-8E63-67DFE23E9B49}"/>
          </ac:picMkLst>
        </pc:picChg>
      </pc:sldChg>
      <pc:sldChg chg="addSp delSp modSp add mod ord">
        <pc:chgData name="Bart van Beusekom" userId="cce58229-8402-4bf0-84e6-67599d6a2b64" providerId="ADAL" clId="{AFC49F0F-8AF2-4F64-8F4F-5F1083041730}" dt="2024-05-10T08:55:26.201" v="1167" actId="732"/>
        <pc:sldMkLst>
          <pc:docMk/>
          <pc:sldMk cId="3674466752" sldId="344"/>
        </pc:sldMkLst>
        <pc:spChg chg="add mod">
          <ac:chgData name="Bart van Beusekom" userId="cce58229-8402-4bf0-84e6-67599d6a2b64" providerId="ADAL" clId="{AFC49F0F-8AF2-4F64-8F4F-5F1083041730}" dt="2024-05-10T08:42:51.261" v="148" actId="20577"/>
          <ac:spMkLst>
            <pc:docMk/>
            <pc:sldMk cId="3674466752" sldId="344"/>
            <ac:spMk id="6" creationId="{A9D73091-6A73-DFA0-9F64-92EBB34D07AE}"/>
          </ac:spMkLst>
        </pc:spChg>
        <pc:spChg chg="add del">
          <ac:chgData name="Bart van Beusekom" userId="cce58229-8402-4bf0-84e6-67599d6a2b64" providerId="ADAL" clId="{AFC49F0F-8AF2-4F64-8F4F-5F1083041730}" dt="2024-05-10T08:50:31.275" v="675" actId="22"/>
          <ac:spMkLst>
            <pc:docMk/>
            <pc:sldMk cId="3674466752" sldId="344"/>
            <ac:spMk id="7" creationId="{8A91F158-24DB-A5BB-7F47-BE2893EBE279}"/>
          </ac:spMkLst>
        </pc:spChg>
        <pc:spChg chg="del mod">
          <ac:chgData name="Bart van Beusekom" userId="cce58229-8402-4bf0-84e6-67599d6a2b64" providerId="ADAL" clId="{AFC49F0F-8AF2-4F64-8F4F-5F1083041730}" dt="2024-05-10T07:08:16.743" v="115" actId="478"/>
          <ac:spMkLst>
            <pc:docMk/>
            <pc:sldMk cId="3674466752" sldId="344"/>
            <ac:spMk id="32" creationId="{9F0D7ACA-130D-F385-4575-18837ECCE033}"/>
          </ac:spMkLst>
        </pc:spChg>
        <pc:spChg chg="mod">
          <ac:chgData name="Bart van Beusekom" userId="cce58229-8402-4bf0-84e6-67599d6a2b64" providerId="ADAL" clId="{AFC49F0F-8AF2-4F64-8F4F-5F1083041730}" dt="2024-05-10T08:47:24.386" v="671" actId="6549"/>
          <ac:spMkLst>
            <pc:docMk/>
            <pc:sldMk cId="3674466752" sldId="344"/>
            <ac:spMk id="36" creationId="{8BB4068E-043F-F689-0A09-0B594C83578C}"/>
          </ac:spMkLst>
        </pc:spChg>
        <pc:grpChg chg="del">
          <ac:chgData name="Bart van Beusekom" userId="cce58229-8402-4bf0-84e6-67599d6a2b64" providerId="ADAL" clId="{AFC49F0F-8AF2-4F64-8F4F-5F1083041730}" dt="2024-05-10T07:08:18.135" v="117" actId="478"/>
          <ac:grpSpMkLst>
            <pc:docMk/>
            <pc:sldMk cId="3674466752" sldId="344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AFC49F0F-8AF2-4F64-8F4F-5F1083041730}" dt="2024-05-10T08:48:04.033" v="673" actId="478"/>
          <ac:picMkLst>
            <pc:docMk/>
            <pc:sldMk cId="3674466752" sldId="344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AFC49F0F-8AF2-4F64-8F4F-5F1083041730}" dt="2024-05-10T08:48:03.523" v="672" actId="478"/>
          <ac:picMkLst>
            <pc:docMk/>
            <pc:sldMk cId="3674466752" sldId="344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AFC49F0F-8AF2-4F64-8F4F-5F1083041730}" dt="2024-05-10T07:08:17.431" v="116" actId="478"/>
          <ac:picMkLst>
            <pc:docMk/>
            <pc:sldMk cId="3674466752" sldId="344"/>
            <ac:picMk id="5" creationId="{9BB2A736-C2CF-2CB9-E90C-D6794D2FDD0F}"/>
          </ac:picMkLst>
        </pc:picChg>
        <pc:picChg chg="add del mod modCrop">
          <ac:chgData name="Bart van Beusekom" userId="cce58229-8402-4bf0-84e6-67599d6a2b64" providerId="ADAL" clId="{AFC49F0F-8AF2-4F64-8F4F-5F1083041730}" dt="2024-05-10T08:55:12.090" v="1163" actId="478"/>
          <ac:picMkLst>
            <pc:docMk/>
            <pc:sldMk cId="3674466752" sldId="344"/>
            <ac:picMk id="9" creationId="{740E9497-F5EA-5B93-F5B0-702729AD9456}"/>
          </ac:picMkLst>
        </pc:picChg>
        <pc:picChg chg="add mod modCrop">
          <ac:chgData name="Bart van Beusekom" userId="cce58229-8402-4bf0-84e6-67599d6a2b64" providerId="ADAL" clId="{AFC49F0F-8AF2-4F64-8F4F-5F1083041730}" dt="2024-05-10T08:55:26.201" v="1167" actId="732"/>
          <ac:picMkLst>
            <pc:docMk/>
            <pc:sldMk cId="3674466752" sldId="344"/>
            <ac:picMk id="11" creationId="{F0238909-B2E4-16F8-A06C-E7EAEFFAA159}"/>
          </ac:picMkLst>
        </pc:picChg>
        <pc:picChg chg="del">
          <ac:chgData name="Bart van Beusekom" userId="cce58229-8402-4bf0-84e6-67599d6a2b64" providerId="ADAL" clId="{AFC49F0F-8AF2-4F64-8F4F-5F1083041730}" dt="2024-05-10T07:08:16.743" v="115" actId="478"/>
          <ac:picMkLst>
            <pc:docMk/>
            <pc:sldMk cId="3674466752" sldId="344"/>
            <ac:picMk id="2050" creationId="{3F05F556-026F-BC6D-8E63-67DFE23E9B49}"/>
          </ac:picMkLst>
        </pc:picChg>
      </pc:sldChg>
      <pc:sldChg chg="addSp delSp modSp add mod">
        <pc:chgData name="Bart van Beusekom" userId="cce58229-8402-4bf0-84e6-67599d6a2b64" providerId="ADAL" clId="{AFC49F0F-8AF2-4F64-8F4F-5F1083041730}" dt="2024-05-10T09:09:56.436" v="1641"/>
        <pc:sldMkLst>
          <pc:docMk/>
          <pc:sldMk cId="2755337201" sldId="345"/>
        </pc:sldMkLst>
        <pc:spChg chg="del mod">
          <ac:chgData name="Bart van Beusekom" userId="cce58229-8402-4bf0-84e6-67599d6a2b64" providerId="ADAL" clId="{AFC49F0F-8AF2-4F64-8F4F-5F1083041730}" dt="2024-05-10T09:09:46.837" v="1637" actId="21"/>
          <ac:spMkLst>
            <pc:docMk/>
            <pc:sldMk cId="2755337201" sldId="345"/>
            <ac:spMk id="3" creationId="{0FBDBF34-C9BF-F1E9-5200-2789E8210EBE}"/>
          </ac:spMkLst>
        </pc:spChg>
        <pc:spChg chg="add del">
          <ac:chgData name="Bart van Beusekom" userId="cce58229-8402-4bf0-84e6-67599d6a2b64" providerId="ADAL" clId="{AFC49F0F-8AF2-4F64-8F4F-5F1083041730}" dt="2024-05-10T08:57:02.475" v="1179" actId="478"/>
          <ac:spMkLst>
            <pc:docMk/>
            <pc:sldMk cId="2755337201" sldId="345"/>
            <ac:spMk id="4" creationId="{64202394-404C-7268-016D-25BF472271EE}"/>
          </ac:spMkLst>
        </pc:spChg>
        <pc:spChg chg="mod">
          <ac:chgData name="Bart van Beusekom" userId="cce58229-8402-4bf0-84e6-67599d6a2b64" providerId="ADAL" clId="{AFC49F0F-8AF2-4F64-8F4F-5F1083041730}" dt="2024-05-10T08:50:55.263" v="733" actId="20577"/>
          <ac:spMkLst>
            <pc:docMk/>
            <pc:sldMk cId="2755337201" sldId="345"/>
            <ac:spMk id="6" creationId="{A9D73091-6A73-DFA0-9F64-92EBB34D07AE}"/>
          </ac:spMkLst>
        </pc:spChg>
        <pc:spChg chg="add mod">
          <ac:chgData name="Bart van Beusekom" userId="cce58229-8402-4bf0-84e6-67599d6a2b64" providerId="ADAL" clId="{AFC49F0F-8AF2-4F64-8F4F-5F1083041730}" dt="2024-05-10T09:09:56.436" v="1641"/>
          <ac:spMkLst>
            <pc:docMk/>
            <pc:sldMk cId="2755337201" sldId="345"/>
            <ac:spMk id="10" creationId="{0FBDBF34-C9BF-F1E9-5200-2789E8210EBE}"/>
          </ac:spMkLst>
        </pc:spChg>
        <pc:spChg chg="mod">
          <ac:chgData name="Bart van Beusekom" userId="cce58229-8402-4bf0-84e6-67599d6a2b64" providerId="ADAL" clId="{AFC49F0F-8AF2-4F64-8F4F-5F1083041730}" dt="2024-05-10T08:59:29.362" v="1609" actId="20577"/>
          <ac:spMkLst>
            <pc:docMk/>
            <pc:sldMk cId="2755337201" sldId="345"/>
            <ac:spMk id="36" creationId="{8BB4068E-043F-F689-0A09-0B594C83578C}"/>
          </ac:spMkLst>
        </pc:spChg>
        <pc:picChg chg="add del mod modCrop">
          <ac:chgData name="Bart van Beusekom" userId="cce58229-8402-4bf0-84e6-67599d6a2b64" providerId="ADAL" clId="{AFC49F0F-8AF2-4F64-8F4F-5F1083041730}" dt="2024-05-10T09:04:17.895" v="1618" actId="21"/>
          <ac:picMkLst>
            <pc:docMk/>
            <pc:sldMk cId="2755337201" sldId="345"/>
            <ac:picMk id="7" creationId="{860A564C-544C-D52D-CEBD-3A7FFB58C3D8}"/>
          </ac:picMkLst>
        </pc:picChg>
        <pc:picChg chg="add mod">
          <ac:chgData name="Bart van Beusekom" userId="cce58229-8402-4bf0-84e6-67599d6a2b64" providerId="ADAL" clId="{AFC49F0F-8AF2-4F64-8F4F-5F1083041730}" dt="2024-05-10T09:09:08.896" v="1622" actId="1076"/>
          <ac:picMkLst>
            <pc:docMk/>
            <pc:sldMk cId="2755337201" sldId="345"/>
            <ac:picMk id="9" creationId="{4F10C22C-1A28-7D07-27C6-91CE7E1E086B}"/>
          </ac:picMkLst>
        </pc:picChg>
      </pc:sldChg>
      <pc:sldChg chg="addSp delSp modSp add mod">
        <pc:chgData name="Bart van Beusekom" userId="cce58229-8402-4bf0-84e6-67599d6a2b64" providerId="ADAL" clId="{AFC49F0F-8AF2-4F64-8F4F-5F1083041730}" dt="2024-05-10T09:10:29.344" v="1643" actId="1076"/>
        <pc:sldMkLst>
          <pc:docMk/>
          <pc:sldMk cId="700220319" sldId="346"/>
        </pc:sldMkLst>
        <pc:spChg chg="add mod">
          <ac:chgData name="Bart van Beusekom" userId="cce58229-8402-4bf0-84e6-67599d6a2b64" providerId="ADAL" clId="{AFC49F0F-8AF2-4F64-8F4F-5F1083041730}" dt="2024-05-10T09:10:29.344" v="1643" actId="1076"/>
          <ac:spMkLst>
            <pc:docMk/>
            <pc:sldMk cId="700220319" sldId="346"/>
            <ac:spMk id="2" creationId="{0FBDBF34-C9BF-F1E9-5200-2789E8210EBE}"/>
          </ac:spMkLst>
        </pc:spChg>
        <pc:spChg chg="del">
          <ac:chgData name="Bart van Beusekom" userId="cce58229-8402-4bf0-84e6-67599d6a2b64" providerId="ADAL" clId="{AFC49F0F-8AF2-4F64-8F4F-5F1083041730}" dt="2024-05-10T09:09:55.480" v="1640" actId="21"/>
          <ac:spMkLst>
            <pc:docMk/>
            <pc:sldMk cId="700220319" sldId="346"/>
            <ac:spMk id="3" creationId="{0FBDBF34-C9BF-F1E9-5200-2789E8210EBE}"/>
          </ac:spMkLst>
        </pc:spChg>
        <pc:spChg chg="mod">
          <ac:chgData name="Bart van Beusekom" userId="cce58229-8402-4bf0-84e6-67599d6a2b64" providerId="ADAL" clId="{AFC49F0F-8AF2-4F64-8F4F-5F1083041730}" dt="2024-05-10T08:57:24.406" v="1230" actId="20577"/>
          <ac:spMkLst>
            <pc:docMk/>
            <pc:sldMk cId="700220319" sldId="346"/>
            <ac:spMk id="6" creationId="{A9D73091-6A73-DFA0-9F64-92EBB34D07AE}"/>
          </ac:spMkLst>
        </pc:spChg>
        <pc:spChg chg="mod">
          <ac:chgData name="Bart van Beusekom" userId="cce58229-8402-4bf0-84e6-67599d6a2b64" providerId="ADAL" clId="{AFC49F0F-8AF2-4F64-8F4F-5F1083041730}" dt="2024-05-10T09:09:40.079" v="1636" actId="20577"/>
          <ac:spMkLst>
            <pc:docMk/>
            <pc:sldMk cId="700220319" sldId="346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AFC49F0F-8AF2-4F64-8F4F-5F1083041730}" dt="2024-05-10T09:04:18.870" v="1619"/>
          <ac:picMkLst>
            <pc:docMk/>
            <pc:sldMk cId="700220319" sldId="346"/>
            <ac:picMk id="7" creationId="{860A564C-544C-D52D-CEBD-3A7FFB58C3D8}"/>
          </ac:picMkLst>
        </pc:picChg>
      </pc:sldChg>
      <pc:sldChg chg="addSp delSp modSp add mod ord">
        <pc:chgData name="Bart van Beusekom" userId="cce58229-8402-4bf0-84e6-67599d6a2b64" providerId="ADAL" clId="{AFC49F0F-8AF2-4F64-8F4F-5F1083041730}" dt="2024-05-10T09:14:20.125" v="1936"/>
        <pc:sldMkLst>
          <pc:docMk/>
          <pc:sldMk cId="2641880989" sldId="347"/>
        </pc:sldMkLst>
        <pc:spChg chg="del">
          <ac:chgData name="Bart van Beusekom" userId="cce58229-8402-4bf0-84e6-67599d6a2b64" providerId="ADAL" clId="{AFC49F0F-8AF2-4F64-8F4F-5F1083041730}" dt="2024-05-10T09:14:17.674" v="1934" actId="478"/>
          <ac:spMkLst>
            <pc:docMk/>
            <pc:sldMk cId="2641880989" sldId="347"/>
            <ac:spMk id="3" creationId="{0FBDBF34-C9BF-F1E9-5200-2789E8210EBE}"/>
          </ac:spMkLst>
        </pc:spChg>
        <pc:spChg chg="mod">
          <ac:chgData name="Bart van Beusekom" userId="cce58229-8402-4bf0-84e6-67599d6a2b64" providerId="ADAL" clId="{AFC49F0F-8AF2-4F64-8F4F-5F1083041730}" dt="2024-05-10T09:11:21.358" v="1682" actId="14100"/>
          <ac:spMkLst>
            <pc:docMk/>
            <pc:sldMk cId="2641880989" sldId="347"/>
            <ac:spMk id="32" creationId="{9F0D7ACA-130D-F385-4575-18837ECCE033}"/>
          </ac:spMkLst>
        </pc:spChg>
        <pc:spChg chg="mod">
          <ac:chgData name="Bart van Beusekom" userId="cce58229-8402-4bf0-84e6-67599d6a2b64" providerId="ADAL" clId="{AFC49F0F-8AF2-4F64-8F4F-5F1083041730}" dt="2024-05-10T09:12:30.306" v="1915" actId="20577"/>
          <ac:spMkLst>
            <pc:docMk/>
            <pc:sldMk cId="2641880989" sldId="347"/>
            <ac:spMk id="36" creationId="{8BB4068E-043F-F689-0A09-0B594C83578C}"/>
          </ac:spMkLst>
        </pc:spChg>
        <pc:grpChg chg="del">
          <ac:chgData name="Bart van Beusekom" userId="cce58229-8402-4bf0-84e6-67599d6a2b64" providerId="ADAL" clId="{AFC49F0F-8AF2-4F64-8F4F-5F1083041730}" dt="2024-05-10T09:12:51.813" v="1918" actId="478"/>
          <ac:grpSpMkLst>
            <pc:docMk/>
            <pc:sldMk cId="2641880989" sldId="347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AFC49F0F-8AF2-4F64-8F4F-5F1083041730}" dt="2024-05-10T09:13:07.962" v="1924" actId="478"/>
          <ac:picMkLst>
            <pc:docMk/>
            <pc:sldMk cId="2641880989" sldId="347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AFC49F0F-8AF2-4F64-8F4F-5F1083041730}" dt="2024-05-10T09:13:07.132" v="1923" actId="478"/>
          <ac:picMkLst>
            <pc:docMk/>
            <pc:sldMk cId="2641880989" sldId="347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AFC49F0F-8AF2-4F64-8F4F-5F1083041730}" dt="2024-05-10T09:12:51.277" v="1917" actId="478"/>
          <ac:picMkLst>
            <pc:docMk/>
            <pc:sldMk cId="2641880989" sldId="347"/>
            <ac:picMk id="5" creationId="{9BB2A736-C2CF-2CB9-E90C-D6794D2FDD0F}"/>
          </ac:picMkLst>
        </pc:picChg>
        <pc:picChg chg="add mod">
          <ac:chgData name="Bart van Beusekom" userId="cce58229-8402-4bf0-84e6-67599d6a2b64" providerId="ADAL" clId="{AFC49F0F-8AF2-4F64-8F4F-5F1083041730}" dt="2024-05-10T09:14:00.685" v="1932" actId="1076"/>
          <ac:picMkLst>
            <pc:docMk/>
            <pc:sldMk cId="2641880989" sldId="347"/>
            <ac:picMk id="7" creationId="{967E177B-1E55-83F5-C151-DD5D3DD058D4}"/>
          </ac:picMkLst>
        </pc:picChg>
        <pc:picChg chg="add mod">
          <ac:chgData name="Bart van Beusekom" userId="cce58229-8402-4bf0-84e6-67599d6a2b64" providerId="ADAL" clId="{AFC49F0F-8AF2-4F64-8F4F-5F1083041730}" dt="2024-05-10T09:13:53.723" v="1930" actId="1076"/>
          <ac:picMkLst>
            <pc:docMk/>
            <pc:sldMk cId="2641880989" sldId="347"/>
            <ac:picMk id="12" creationId="{45D708B1-5AB4-6379-FAFF-07328A1DF526}"/>
          </ac:picMkLst>
        </pc:picChg>
        <pc:picChg chg="add mod">
          <ac:chgData name="Bart van Beusekom" userId="cce58229-8402-4bf0-84e6-67599d6a2b64" providerId="ADAL" clId="{AFC49F0F-8AF2-4F64-8F4F-5F1083041730}" dt="2024-05-10T09:14:02.851" v="1933" actId="1076"/>
          <ac:picMkLst>
            <pc:docMk/>
            <pc:sldMk cId="2641880989" sldId="347"/>
            <ac:picMk id="14" creationId="{23490E7E-E8C1-6A9F-6DE8-253E0739B179}"/>
          </ac:picMkLst>
        </pc:picChg>
        <pc:picChg chg="del">
          <ac:chgData name="Bart van Beusekom" userId="cce58229-8402-4bf0-84e6-67599d6a2b64" providerId="ADAL" clId="{AFC49F0F-8AF2-4F64-8F4F-5F1083041730}" dt="2024-05-10T09:12:50.704" v="1916" actId="478"/>
          <ac:picMkLst>
            <pc:docMk/>
            <pc:sldMk cId="2641880989" sldId="347"/>
            <ac:picMk id="2050" creationId="{3F05F556-026F-BC6D-8E63-67DFE23E9B49}"/>
          </ac:picMkLst>
        </pc:picChg>
      </pc:sldChg>
      <pc:sldChg chg="addSp delSp modSp add mod">
        <pc:chgData name="Bart van Beusekom" userId="cce58229-8402-4bf0-84e6-67599d6a2b64" providerId="ADAL" clId="{AFC49F0F-8AF2-4F64-8F4F-5F1083041730}" dt="2024-05-10T09:23:32.982" v="2584" actId="1076"/>
        <pc:sldMkLst>
          <pc:docMk/>
          <pc:sldMk cId="3356558146" sldId="348"/>
        </pc:sldMkLst>
        <pc:spChg chg="mod">
          <ac:chgData name="Bart van Beusekom" userId="cce58229-8402-4bf0-84e6-67599d6a2b64" providerId="ADAL" clId="{AFC49F0F-8AF2-4F64-8F4F-5F1083041730}" dt="2024-05-10T09:17:52.201" v="2123" actId="20577"/>
          <ac:spMkLst>
            <pc:docMk/>
            <pc:sldMk cId="3356558146" sldId="348"/>
            <ac:spMk id="32" creationId="{9F0D7ACA-130D-F385-4575-18837ECCE033}"/>
          </ac:spMkLst>
        </pc:spChg>
        <pc:spChg chg="mod">
          <ac:chgData name="Bart van Beusekom" userId="cce58229-8402-4bf0-84e6-67599d6a2b64" providerId="ADAL" clId="{AFC49F0F-8AF2-4F64-8F4F-5F1083041730}" dt="2024-05-10T09:21:14.757" v="2581" actId="20577"/>
          <ac:spMkLst>
            <pc:docMk/>
            <pc:sldMk cId="3356558146" sldId="348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AFC49F0F-8AF2-4F64-8F4F-5F1083041730}" dt="2024-05-10T09:23:32.982" v="2584" actId="1076"/>
          <ac:picMkLst>
            <pc:docMk/>
            <pc:sldMk cId="3356558146" sldId="348"/>
            <ac:picMk id="4" creationId="{37A37466-18D6-18B8-1987-F54588CC8D48}"/>
          </ac:picMkLst>
        </pc:picChg>
        <pc:picChg chg="del">
          <ac:chgData name="Bart van Beusekom" userId="cce58229-8402-4bf0-84e6-67599d6a2b64" providerId="ADAL" clId="{AFC49F0F-8AF2-4F64-8F4F-5F1083041730}" dt="2024-05-10T09:22:13.698" v="2582" actId="478"/>
          <ac:picMkLst>
            <pc:docMk/>
            <pc:sldMk cId="3356558146" sldId="348"/>
            <ac:picMk id="7" creationId="{912ED5F1-D316-4473-859B-CFC3CD3141AC}"/>
          </ac:picMkLst>
        </pc:picChg>
      </pc:sldChg>
    </pc:docChg>
  </pc:docChgLst>
  <pc:docChgLst>
    <pc:chgData name="Bart van Beusekom" userId="cce58229-8402-4bf0-84e6-67599d6a2b64" providerId="ADAL" clId="{0A91AD93-ADCE-42F7-9E8B-512D3B8E308C}"/>
    <pc:docChg chg="undo custSel addSld delSld modSld sldOrd">
      <pc:chgData name="Bart van Beusekom" userId="cce58229-8402-4bf0-84e6-67599d6a2b64" providerId="ADAL" clId="{0A91AD93-ADCE-42F7-9E8B-512D3B8E308C}" dt="2023-11-16T08:59:40.750" v="2990"/>
      <pc:docMkLst>
        <pc:docMk/>
      </pc:docMkLst>
      <pc:sldChg chg="del">
        <pc:chgData name="Bart van Beusekom" userId="cce58229-8402-4bf0-84e6-67599d6a2b64" providerId="ADAL" clId="{0A91AD93-ADCE-42F7-9E8B-512D3B8E308C}" dt="2023-11-09T12:47:50.298" v="15" actId="47"/>
        <pc:sldMkLst>
          <pc:docMk/>
          <pc:sldMk cId="227240879" sldId="257"/>
        </pc:sldMkLst>
      </pc:sldChg>
      <pc:sldChg chg="add">
        <pc:chgData name="Bart van Beusekom" userId="cce58229-8402-4bf0-84e6-67599d6a2b64" providerId="ADAL" clId="{0A91AD93-ADCE-42F7-9E8B-512D3B8E308C}" dt="2023-11-15T13:56:31.463" v="2956"/>
        <pc:sldMkLst>
          <pc:docMk/>
          <pc:sldMk cId="4092770472" sldId="257"/>
        </pc:sldMkLst>
      </pc:sldChg>
      <pc:sldChg chg="add">
        <pc:chgData name="Bart van Beusekom" userId="cce58229-8402-4bf0-84e6-67599d6a2b64" providerId="ADAL" clId="{0A91AD93-ADCE-42F7-9E8B-512D3B8E308C}" dt="2023-11-15T10:28:37.771" v="2953"/>
        <pc:sldMkLst>
          <pc:docMk/>
          <pc:sldMk cId="2322495871" sldId="258"/>
        </pc:sldMkLst>
      </pc:sldChg>
      <pc:sldChg chg="modSp mod">
        <pc:chgData name="Bart van Beusekom" userId="cce58229-8402-4bf0-84e6-67599d6a2b64" providerId="ADAL" clId="{0A91AD93-ADCE-42F7-9E8B-512D3B8E308C}" dt="2023-11-15T13:58:29.536" v="2987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0A91AD93-ADCE-42F7-9E8B-512D3B8E308C}" dt="2023-11-15T13:58:29.536" v="2987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0A91AD93-ADCE-42F7-9E8B-512D3B8E308C}" dt="2023-11-15T13:58:20.774" v="2983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0A91AD93-ADCE-42F7-9E8B-512D3B8E308C}" dt="2023-11-09T12:48:57.265" v="36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0A91AD93-ADCE-42F7-9E8B-512D3B8E308C}" dt="2023-11-15T13:58:20.774" v="2983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0A91AD93-ADCE-42F7-9E8B-512D3B8E308C}" dt="2023-11-09T12:50:23.677" v="38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0A91AD93-ADCE-42F7-9E8B-512D3B8E308C}" dt="2023-11-09T12:50:20.936" v="37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0A91AD93-ADCE-42F7-9E8B-512D3B8E308C}" dt="2023-11-09T12:47:30.045" v="13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0A91AD93-ADCE-42F7-9E8B-512D3B8E308C}" dt="2023-11-09T12:47:30.045" v="13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3705837957" sldId="281"/>
        </pc:sldMkLst>
      </pc:sldChg>
      <pc:sldChg chg="modSp mod">
        <pc:chgData name="Bart van Beusekom" userId="cce58229-8402-4bf0-84e6-67599d6a2b64" providerId="ADAL" clId="{0A91AD93-ADCE-42F7-9E8B-512D3B8E308C}" dt="2023-11-09T13:14:37.534" v="1395" actId="20577"/>
        <pc:sldMkLst>
          <pc:docMk/>
          <pc:sldMk cId="4208828956" sldId="297"/>
        </pc:sldMkLst>
        <pc:spChg chg="mod">
          <ac:chgData name="Bart van Beusekom" userId="cce58229-8402-4bf0-84e6-67599d6a2b64" providerId="ADAL" clId="{0A91AD93-ADCE-42F7-9E8B-512D3B8E308C}" dt="2023-11-09T13:14:37.534" v="1395" actId="20577"/>
          <ac:spMkLst>
            <pc:docMk/>
            <pc:sldMk cId="4208828956" sldId="297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2755611178" sldId="305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4242210559" sldId="306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2356594538" sldId="307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570399610" sldId="308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3460146095" sldId="309"/>
        </pc:sldMkLst>
      </pc:sldChg>
      <pc:sldChg chg="del">
        <pc:chgData name="Bart van Beusekom" userId="cce58229-8402-4bf0-84e6-67599d6a2b64" providerId="ADAL" clId="{0A91AD93-ADCE-42F7-9E8B-512D3B8E308C}" dt="2023-11-09T12:48:19.153" v="29" actId="47"/>
        <pc:sldMkLst>
          <pc:docMk/>
          <pc:sldMk cId="3992890252" sldId="312"/>
        </pc:sldMkLst>
      </pc:sldChg>
      <pc:sldChg chg="addSp delSp modSp mod ord">
        <pc:chgData name="Bart van Beusekom" userId="cce58229-8402-4bf0-84e6-67599d6a2b64" providerId="ADAL" clId="{0A91AD93-ADCE-42F7-9E8B-512D3B8E308C}" dt="2023-11-15T13:57:51.523" v="2981" actId="20577"/>
        <pc:sldMkLst>
          <pc:docMk/>
          <pc:sldMk cId="1572291069" sldId="314"/>
        </pc:sldMkLst>
        <pc:spChg chg="add del mod">
          <ac:chgData name="Bart van Beusekom" userId="cce58229-8402-4bf0-84e6-67599d6a2b64" providerId="ADAL" clId="{0A91AD93-ADCE-42F7-9E8B-512D3B8E308C}" dt="2023-11-09T13:51:32.434" v="2929" actId="478"/>
          <ac:spMkLst>
            <pc:docMk/>
            <pc:sldMk cId="1572291069" sldId="314"/>
            <ac:spMk id="3" creationId="{7E6819C5-2AC5-2885-99C8-55BBE7751BAF}"/>
          </ac:spMkLst>
        </pc:spChg>
        <pc:spChg chg="mod">
          <ac:chgData name="Bart van Beusekom" userId="cce58229-8402-4bf0-84e6-67599d6a2b64" providerId="ADAL" clId="{0A91AD93-ADCE-42F7-9E8B-512D3B8E308C}" dt="2023-11-15T13:57:51.523" v="2981" actId="20577"/>
          <ac:spMkLst>
            <pc:docMk/>
            <pc:sldMk cId="1572291069" sldId="314"/>
            <ac:spMk id="4" creationId="{1AF3EA5F-8A56-033D-3469-5045E4DE24E3}"/>
          </ac:spMkLst>
        </pc:spChg>
      </pc:sldChg>
      <pc:sldChg chg="addSp delSp modSp mod">
        <pc:chgData name="Bart van Beusekom" userId="cce58229-8402-4bf0-84e6-67599d6a2b64" providerId="ADAL" clId="{0A91AD93-ADCE-42F7-9E8B-512D3B8E308C}" dt="2023-11-15T10:28:19.696" v="2952" actId="22"/>
        <pc:sldMkLst>
          <pc:docMk/>
          <pc:sldMk cId="2859483752" sldId="315"/>
        </pc:sldMkLst>
        <pc:spChg chg="add mod">
          <ac:chgData name="Bart van Beusekom" userId="cce58229-8402-4bf0-84e6-67599d6a2b64" providerId="ADAL" clId="{0A91AD93-ADCE-42F7-9E8B-512D3B8E308C}" dt="2023-11-09T13:48:41.999" v="2918" actId="1076"/>
          <ac:spMkLst>
            <pc:docMk/>
            <pc:sldMk cId="2859483752" sldId="315"/>
            <ac:spMk id="3" creationId="{0FBDBF34-C9BF-F1E9-5200-2789E8210EBE}"/>
          </ac:spMkLst>
        </pc:spChg>
        <pc:spChg chg="add del">
          <ac:chgData name="Bart van Beusekom" userId="cce58229-8402-4bf0-84e6-67599d6a2b64" providerId="ADAL" clId="{0A91AD93-ADCE-42F7-9E8B-512D3B8E308C}" dt="2023-11-15T10:28:12.749" v="2950" actId="22"/>
          <ac:spMkLst>
            <pc:docMk/>
            <pc:sldMk cId="2859483752" sldId="315"/>
            <ac:spMk id="8" creationId="{31C5A674-9FC0-C86C-67E4-F7A7525D66BB}"/>
          </ac:spMkLst>
        </pc:spChg>
        <pc:spChg chg="add del">
          <ac:chgData name="Bart van Beusekom" userId="cce58229-8402-4bf0-84e6-67599d6a2b64" providerId="ADAL" clId="{0A91AD93-ADCE-42F7-9E8B-512D3B8E308C}" dt="2023-11-15T10:28:19.696" v="2952" actId="22"/>
          <ac:spMkLst>
            <pc:docMk/>
            <pc:sldMk cId="2859483752" sldId="315"/>
            <ac:spMk id="10" creationId="{8C26D36C-BA0C-A22B-7536-D460A542C3FD}"/>
          </ac:spMkLst>
        </pc:spChg>
        <pc:spChg chg="mod">
          <ac:chgData name="Bart van Beusekom" userId="cce58229-8402-4bf0-84e6-67599d6a2b64" providerId="ADAL" clId="{0A91AD93-ADCE-42F7-9E8B-512D3B8E308C}" dt="2023-11-09T13:17:30.185" v="1573" actId="20577"/>
          <ac:spMkLst>
            <pc:docMk/>
            <pc:sldMk cId="2859483752" sldId="315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1289777653" sldId="318"/>
        </pc:sldMkLst>
      </pc:sldChg>
      <pc:sldChg chg="del">
        <pc:chgData name="Bart van Beusekom" userId="cce58229-8402-4bf0-84e6-67599d6a2b64" providerId="ADAL" clId="{0A91AD93-ADCE-42F7-9E8B-512D3B8E308C}" dt="2023-11-09T12:48:19.840" v="30" actId="47"/>
        <pc:sldMkLst>
          <pc:docMk/>
          <pc:sldMk cId="565510033" sldId="319"/>
        </pc:sldMkLst>
      </pc:sldChg>
      <pc:sldChg chg="addSp delSp modSp mod">
        <pc:chgData name="Bart van Beusekom" userId="cce58229-8402-4bf0-84e6-67599d6a2b64" providerId="ADAL" clId="{0A91AD93-ADCE-42F7-9E8B-512D3B8E308C}" dt="2023-11-15T13:56:26.699" v="2955" actId="478"/>
        <pc:sldMkLst>
          <pc:docMk/>
          <pc:sldMk cId="1706005226" sldId="320"/>
        </pc:sldMkLst>
        <pc:spChg chg="mod">
          <ac:chgData name="Bart van Beusekom" userId="cce58229-8402-4bf0-84e6-67599d6a2b64" providerId="ADAL" clId="{0A91AD93-ADCE-42F7-9E8B-512D3B8E308C}" dt="2023-11-09T12:47:43.286" v="14" actId="6549"/>
          <ac:spMkLst>
            <pc:docMk/>
            <pc:sldMk cId="1706005226" sldId="320"/>
            <ac:spMk id="3" creationId="{17583C3D-82CC-4D82-119A-2E71362E8D77}"/>
          </ac:spMkLst>
        </pc:spChg>
        <pc:spChg chg="add del">
          <ac:chgData name="Bart van Beusekom" userId="cce58229-8402-4bf0-84e6-67599d6a2b64" providerId="ADAL" clId="{0A91AD93-ADCE-42F7-9E8B-512D3B8E308C}" dt="2023-11-15T13:56:26.699" v="2955" actId="478"/>
          <ac:spMkLst>
            <pc:docMk/>
            <pc:sldMk cId="1706005226" sldId="320"/>
            <ac:spMk id="5" creationId="{785A344B-4708-9DAE-CF5E-CEBF2F9B0FAB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1286398678" sldId="323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3019698756" sldId="324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71638485" sldId="325"/>
        </pc:sldMkLst>
      </pc:sldChg>
      <pc:sldChg chg="addSp delSp modSp mod ord">
        <pc:chgData name="Bart van Beusekom" userId="cce58229-8402-4bf0-84e6-67599d6a2b64" providerId="ADAL" clId="{0A91AD93-ADCE-42F7-9E8B-512D3B8E308C}" dt="2023-11-09T13:53:54.482" v="2948"/>
        <pc:sldMkLst>
          <pc:docMk/>
          <pc:sldMk cId="1481597222" sldId="326"/>
        </pc:sldMkLst>
        <pc:spChg chg="mod">
          <ac:chgData name="Bart van Beusekom" userId="cce58229-8402-4bf0-84e6-67599d6a2b64" providerId="ADAL" clId="{0A91AD93-ADCE-42F7-9E8B-512D3B8E308C}" dt="2023-11-09T13:14:01.174" v="1386" actId="6549"/>
          <ac:spMkLst>
            <pc:docMk/>
            <pc:sldMk cId="1481597222" sldId="326"/>
            <ac:spMk id="4" creationId="{1AF3EA5F-8A56-033D-3469-5045E4DE24E3}"/>
          </ac:spMkLst>
        </pc:spChg>
        <pc:spChg chg="add del">
          <ac:chgData name="Bart van Beusekom" userId="cce58229-8402-4bf0-84e6-67599d6a2b64" providerId="ADAL" clId="{0A91AD93-ADCE-42F7-9E8B-512D3B8E308C}" dt="2023-11-09T13:49:01.573" v="2920" actId="22"/>
          <ac:spMkLst>
            <pc:docMk/>
            <pc:sldMk cId="1481597222" sldId="326"/>
            <ac:spMk id="6" creationId="{B8AA1060-0C03-50DB-29D2-3C8AC93BD58F}"/>
          </ac:spMkLst>
        </pc:spChg>
        <pc:spChg chg="add mod">
          <ac:chgData name="Bart van Beusekom" userId="cce58229-8402-4bf0-84e6-67599d6a2b64" providerId="ADAL" clId="{0A91AD93-ADCE-42F7-9E8B-512D3B8E308C}" dt="2023-11-09T13:49:29.041" v="2922"/>
          <ac:spMkLst>
            <pc:docMk/>
            <pc:sldMk cId="1481597222" sldId="326"/>
            <ac:spMk id="7" creationId="{5893BBB4-DF54-EFD7-8565-FE8E484ABADE}"/>
          </ac:spMkLst>
        </pc:spChg>
        <pc:picChg chg="add mod">
          <ac:chgData name="Bart van Beusekom" userId="cce58229-8402-4bf0-84e6-67599d6a2b64" providerId="ADAL" clId="{0A91AD93-ADCE-42F7-9E8B-512D3B8E308C}" dt="2023-11-09T13:53:54.482" v="2948"/>
          <ac:picMkLst>
            <pc:docMk/>
            <pc:sldMk cId="1481597222" sldId="326"/>
            <ac:picMk id="8" creationId="{799D1620-20CC-FF47-1ED6-82AFCB88B3DE}"/>
          </ac:picMkLst>
        </pc:picChg>
      </pc:sldChg>
      <pc:sldChg chg="del">
        <pc:chgData name="Bart van Beusekom" userId="cce58229-8402-4bf0-84e6-67599d6a2b64" providerId="ADAL" clId="{0A91AD93-ADCE-42F7-9E8B-512D3B8E308C}" dt="2023-11-09T13:43:49.178" v="2770" actId="47"/>
        <pc:sldMkLst>
          <pc:docMk/>
          <pc:sldMk cId="3694289063" sldId="328"/>
        </pc:sldMkLst>
      </pc:sldChg>
      <pc:sldChg chg="addSp delSp modSp mod ord">
        <pc:chgData name="Bart van Beusekom" userId="cce58229-8402-4bf0-84e6-67599d6a2b64" providerId="ADAL" clId="{0A91AD93-ADCE-42F7-9E8B-512D3B8E308C}" dt="2023-11-09T13:52:46.926" v="2944" actId="20577"/>
        <pc:sldMkLst>
          <pc:docMk/>
          <pc:sldMk cId="2847387893" sldId="329"/>
        </pc:sldMkLst>
        <pc:spChg chg="add mod">
          <ac:chgData name="Bart van Beusekom" userId="cce58229-8402-4bf0-84e6-67599d6a2b64" providerId="ADAL" clId="{0A91AD93-ADCE-42F7-9E8B-512D3B8E308C}" dt="2023-11-09T12:57:31.672" v="121" actId="1076"/>
          <ac:spMkLst>
            <pc:docMk/>
            <pc:sldMk cId="2847387893" sldId="329"/>
            <ac:spMk id="3" creationId="{3F3AB1B8-7929-6326-6C15-ECA333EDC265}"/>
          </ac:spMkLst>
        </pc:spChg>
        <pc:spChg chg="mod">
          <ac:chgData name="Bart van Beusekom" userId="cce58229-8402-4bf0-84e6-67599d6a2b64" providerId="ADAL" clId="{0A91AD93-ADCE-42F7-9E8B-512D3B8E308C}" dt="2023-11-09T12:57:08.991" v="120" actId="20577"/>
          <ac:spMkLst>
            <pc:docMk/>
            <pc:sldMk cId="2847387893" sldId="329"/>
            <ac:spMk id="4" creationId="{BEEB9372-2DA5-7FA9-2904-094192DBC40F}"/>
          </ac:spMkLst>
        </pc:spChg>
        <pc:spChg chg="add mod">
          <ac:chgData name="Bart van Beusekom" userId="cce58229-8402-4bf0-84e6-67599d6a2b64" providerId="ADAL" clId="{0A91AD93-ADCE-42F7-9E8B-512D3B8E308C}" dt="2023-11-09T12:59:01.574" v="160" actId="20577"/>
          <ac:spMkLst>
            <pc:docMk/>
            <pc:sldMk cId="2847387893" sldId="329"/>
            <ac:spMk id="10" creationId="{681FD5A4-01CC-B9F5-C2C6-68E703E781B6}"/>
          </ac:spMkLst>
        </pc:spChg>
        <pc:spChg chg="add mod">
          <ac:chgData name="Bart van Beusekom" userId="cce58229-8402-4bf0-84e6-67599d6a2b64" providerId="ADAL" clId="{0A91AD93-ADCE-42F7-9E8B-512D3B8E308C}" dt="2023-11-09T13:52:46.926" v="2944" actId="20577"/>
          <ac:spMkLst>
            <pc:docMk/>
            <pc:sldMk cId="2847387893" sldId="329"/>
            <ac:spMk id="11" creationId="{1BF7B1C1-A99C-7651-6EE6-B6CD8B5D0B73}"/>
          </ac:spMkLst>
        </pc:spChg>
        <pc:picChg chg="mod">
          <ac:chgData name="Bart van Beusekom" userId="cce58229-8402-4bf0-84e6-67599d6a2b64" providerId="ADAL" clId="{0A91AD93-ADCE-42F7-9E8B-512D3B8E308C}" dt="2023-11-09T12:57:31.672" v="121" actId="1076"/>
          <ac:picMkLst>
            <pc:docMk/>
            <pc:sldMk cId="2847387893" sldId="329"/>
            <ac:picMk id="6" creationId="{4A015D01-9109-93C5-CBAE-5CBE92EC17F3}"/>
          </ac:picMkLst>
        </pc:picChg>
        <pc:picChg chg="add mod">
          <ac:chgData name="Bart van Beusekom" userId="cce58229-8402-4bf0-84e6-67599d6a2b64" providerId="ADAL" clId="{0A91AD93-ADCE-42F7-9E8B-512D3B8E308C}" dt="2023-11-09T12:57:31.672" v="121" actId="1076"/>
          <ac:picMkLst>
            <pc:docMk/>
            <pc:sldMk cId="2847387893" sldId="329"/>
            <ac:picMk id="7" creationId="{A6C28CAD-2DC2-4CA3-B870-C5A4D9171BC0}"/>
          </ac:picMkLst>
        </pc:picChg>
        <pc:picChg chg="add del mod">
          <ac:chgData name="Bart van Beusekom" userId="cce58229-8402-4bf0-84e6-67599d6a2b64" providerId="ADAL" clId="{0A91AD93-ADCE-42F7-9E8B-512D3B8E308C}" dt="2023-11-09T12:55:14.905" v="59" actId="478"/>
          <ac:picMkLst>
            <pc:docMk/>
            <pc:sldMk cId="2847387893" sldId="329"/>
            <ac:picMk id="1026" creationId="{2EC7963B-FC55-E0F8-26CB-FEF175F8A997}"/>
          </ac:picMkLst>
        </pc:picChg>
        <pc:picChg chg="add mod">
          <ac:chgData name="Bart van Beusekom" userId="cce58229-8402-4bf0-84e6-67599d6a2b64" providerId="ADAL" clId="{0A91AD93-ADCE-42F7-9E8B-512D3B8E308C}" dt="2023-11-09T12:57:31.672" v="121" actId="1076"/>
          <ac:picMkLst>
            <pc:docMk/>
            <pc:sldMk cId="2847387893" sldId="329"/>
            <ac:picMk id="1028" creationId="{1EFFA54C-5325-095F-B005-EA20FE31C797}"/>
          </ac:picMkLst>
        </pc:picChg>
        <pc:picChg chg="add del">
          <ac:chgData name="Bart van Beusekom" userId="cce58229-8402-4bf0-84e6-67599d6a2b64" providerId="ADAL" clId="{0A91AD93-ADCE-42F7-9E8B-512D3B8E308C}" dt="2023-11-09T12:59:54.965" v="162"/>
          <ac:picMkLst>
            <pc:docMk/>
            <pc:sldMk cId="2847387893" sldId="329"/>
            <ac:picMk id="1030" creationId="{16F9A760-B336-A735-2A0E-FC853C626881}"/>
          </ac:picMkLst>
        </pc:picChg>
        <pc:cxnChg chg="add mod">
          <ac:chgData name="Bart van Beusekom" userId="cce58229-8402-4bf0-84e6-67599d6a2b64" providerId="ADAL" clId="{0A91AD93-ADCE-42F7-9E8B-512D3B8E308C}" dt="2023-11-09T12:57:31.672" v="121" actId="1076"/>
          <ac:cxnSpMkLst>
            <pc:docMk/>
            <pc:sldMk cId="2847387893" sldId="329"/>
            <ac:cxnSpMk id="9" creationId="{A3686190-7041-B6EE-4DCB-DF5FEAB9508C}"/>
          </ac:cxnSpMkLst>
        </pc:cxnChg>
      </pc:sldChg>
      <pc:sldChg chg="addSp delSp modSp new mod">
        <pc:chgData name="Bart van Beusekom" userId="cce58229-8402-4bf0-84e6-67599d6a2b64" providerId="ADAL" clId="{0A91AD93-ADCE-42F7-9E8B-512D3B8E308C}" dt="2023-11-09T13:53:10.555" v="2947"/>
        <pc:sldMkLst>
          <pc:docMk/>
          <pc:sldMk cId="1860895143" sldId="330"/>
        </pc:sldMkLst>
        <pc:spChg chg="mod">
          <ac:chgData name="Bart van Beusekom" userId="cce58229-8402-4bf0-84e6-67599d6a2b64" providerId="ADAL" clId="{0A91AD93-ADCE-42F7-9E8B-512D3B8E308C}" dt="2023-11-09T13:00:16.144" v="194" actId="20577"/>
          <ac:spMkLst>
            <pc:docMk/>
            <pc:sldMk cId="1860895143" sldId="330"/>
            <ac:spMk id="2" creationId="{085D7FF7-647C-783B-F57C-9AC1E4A0C55C}"/>
          </ac:spMkLst>
        </pc:spChg>
        <pc:spChg chg="del">
          <ac:chgData name="Bart van Beusekom" userId="cce58229-8402-4bf0-84e6-67599d6a2b64" providerId="ADAL" clId="{0A91AD93-ADCE-42F7-9E8B-512D3B8E308C}" dt="2023-11-09T13:03:53.878" v="719" actId="478"/>
          <ac:spMkLst>
            <pc:docMk/>
            <pc:sldMk cId="1860895143" sldId="330"/>
            <ac:spMk id="3" creationId="{CCC58AC1-FE4A-AAC3-AE26-48A8446F75A4}"/>
          </ac:spMkLst>
        </pc:spChg>
        <pc:spChg chg="mod">
          <ac:chgData name="Bart van Beusekom" userId="cce58229-8402-4bf0-84e6-67599d6a2b64" providerId="ADAL" clId="{0A91AD93-ADCE-42F7-9E8B-512D3B8E308C}" dt="2023-11-09T13:01:52.149" v="528" actId="20577"/>
          <ac:spMkLst>
            <pc:docMk/>
            <pc:sldMk cId="1860895143" sldId="330"/>
            <ac:spMk id="4" creationId="{DF227819-EB51-3BF6-A291-5B8FAB0FE5B7}"/>
          </ac:spMkLst>
        </pc:spChg>
        <pc:spChg chg="add mod">
          <ac:chgData name="Bart van Beusekom" userId="cce58229-8402-4bf0-84e6-67599d6a2b64" providerId="ADAL" clId="{0A91AD93-ADCE-42F7-9E8B-512D3B8E308C}" dt="2023-11-09T13:04:13.744" v="760" actId="20577"/>
          <ac:spMkLst>
            <pc:docMk/>
            <pc:sldMk cId="1860895143" sldId="330"/>
            <ac:spMk id="5" creationId="{09B78FA0-80BC-21D9-8893-4CF32278FF55}"/>
          </ac:spMkLst>
        </pc:spChg>
        <pc:spChg chg="add del mod">
          <ac:chgData name="Bart van Beusekom" userId="cce58229-8402-4bf0-84e6-67599d6a2b64" providerId="ADAL" clId="{0A91AD93-ADCE-42F7-9E8B-512D3B8E308C}" dt="2023-11-09T13:52:25.970" v="2932" actId="478"/>
          <ac:spMkLst>
            <pc:docMk/>
            <pc:sldMk cId="1860895143" sldId="330"/>
            <ac:spMk id="6" creationId="{79B1D8BB-93BB-2AC1-E643-C9DB8F09ADD6}"/>
          </ac:spMkLst>
        </pc:spChg>
        <pc:spChg chg="add del mod">
          <ac:chgData name="Bart van Beusekom" userId="cce58229-8402-4bf0-84e6-67599d6a2b64" providerId="ADAL" clId="{0A91AD93-ADCE-42F7-9E8B-512D3B8E308C}" dt="2023-11-09T13:53:10.555" v="2947"/>
          <ac:spMkLst>
            <pc:docMk/>
            <pc:sldMk cId="1860895143" sldId="330"/>
            <ac:spMk id="7" creationId="{BAAE12A6-7526-F7F9-19D4-6B8131647025}"/>
          </ac:spMkLst>
        </pc:spChg>
      </pc:sldChg>
      <pc:sldChg chg="addSp delSp modSp add mod">
        <pc:chgData name="Bart van Beusekom" userId="cce58229-8402-4bf0-84e6-67599d6a2b64" providerId="ADAL" clId="{0A91AD93-ADCE-42F7-9E8B-512D3B8E308C}" dt="2023-11-09T13:52:33.022" v="2934"/>
        <pc:sldMkLst>
          <pc:docMk/>
          <pc:sldMk cId="2693925372" sldId="331"/>
        </pc:sldMkLst>
        <pc:spChg chg="mod">
          <ac:chgData name="Bart van Beusekom" userId="cce58229-8402-4bf0-84e6-67599d6a2b64" providerId="ADAL" clId="{0A91AD93-ADCE-42F7-9E8B-512D3B8E308C}" dt="2023-11-09T13:06:28.305" v="1000" actId="20577"/>
          <ac:spMkLst>
            <pc:docMk/>
            <pc:sldMk cId="2693925372" sldId="331"/>
            <ac:spMk id="2" creationId="{085D7FF7-647C-783B-F57C-9AC1E4A0C55C}"/>
          </ac:spMkLst>
        </pc:spChg>
        <pc:spChg chg="mod">
          <ac:chgData name="Bart van Beusekom" userId="cce58229-8402-4bf0-84e6-67599d6a2b64" providerId="ADAL" clId="{0A91AD93-ADCE-42F7-9E8B-512D3B8E308C}" dt="2023-11-09T13:09:57.027" v="1374" actId="20577"/>
          <ac:spMkLst>
            <pc:docMk/>
            <pc:sldMk cId="2693925372" sldId="331"/>
            <ac:spMk id="4" creationId="{DF227819-EB51-3BF6-A291-5B8FAB0FE5B7}"/>
          </ac:spMkLst>
        </pc:spChg>
        <pc:spChg chg="del">
          <ac:chgData name="Bart van Beusekom" userId="cce58229-8402-4bf0-84e6-67599d6a2b64" providerId="ADAL" clId="{0A91AD93-ADCE-42F7-9E8B-512D3B8E308C}" dt="2023-11-09T13:11:28.350" v="1375" actId="478"/>
          <ac:spMkLst>
            <pc:docMk/>
            <pc:sldMk cId="2693925372" sldId="331"/>
            <ac:spMk id="5" creationId="{09B78FA0-80BC-21D9-8893-4CF32278FF55}"/>
          </ac:spMkLst>
        </pc:spChg>
        <pc:spChg chg="add del mod">
          <ac:chgData name="Bart van Beusekom" userId="cce58229-8402-4bf0-84e6-67599d6a2b64" providerId="ADAL" clId="{0A91AD93-ADCE-42F7-9E8B-512D3B8E308C}" dt="2023-11-09T13:52:29.348" v="2933" actId="478"/>
          <ac:spMkLst>
            <pc:docMk/>
            <pc:sldMk cId="2693925372" sldId="331"/>
            <ac:spMk id="11" creationId="{EF3B26E9-BFDE-6DA3-36E3-A5DFDB830549}"/>
          </ac:spMkLst>
        </pc:spChg>
        <pc:spChg chg="add mod">
          <ac:chgData name="Bart van Beusekom" userId="cce58229-8402-4bf0-84e6-67599d6a2b64" providerId="ADAL" clId="{0A91AD93-ADCE-42F7-9E8B-512D3B8E308C}" dt="2023-11-09T13:52:33.022" v="2934"/>
          <ac:spMkLst>
            <pc:docMk/>
            <pc:sldMk cId="2693925372" sldId="331"/>
            <ac:spMk id="12" creationId="{70F660CA-EE2C-B126-7FAE-EC7D09FD16A8}"/>
          </ac:spMkLst>
        </pc:spChg>
        <pc:picChg chg="add mod">
          <ac:chgData name="Bart van Beusekom" userId="cce58229-8402-4bf0-84e6-67599d6a2b64" providerId="ADAL" clId="{0A91AD93-ADCE-42F7-9E8B-512D3B8E308C}" dt="2023-11-09T13:12:11.580" v="1377" actId="1076"/>
          <ac:picMkLst>
            <pc:docMk/>
            <pc:sldMk cId="2693925372" sldId="331"/>
            <ac:picMk id="6" creationId="{9BD98363-4CEC-E547-EDD1-994E22E6B48A}"/>
          </ac:picMkLst>
        </pc:picChg>
        <pc:picChg chg="add mod">
          <ac:chgData name="Bart van Beusekom" userId="cce58229-8402-4bf0-84e6-67599d6a2b64" providerId="ADAL" clId="{0A91AD93-ADCE-42F7-9E8B-512D3B8E308C}" dt="2023-11-09T13:13:28.608" v="1381" actId="1076"/>
          <ac:picMkLst>
            <pc:docMk/>
            <pc:sldMk cId="2693925372" sldId="331"/>
            <ac:picMk id="10" creationId="{39FCD47D-EE4F-490A-E2AE-58AF9D81960A}"/>
          </ac:picMkLst>
        </pc:picChg>
        <pc:cxnChg chg="add mod">
          <ac:chgData name="Bart van Beusekom" userId="cce58229-8402-4bf0-84e6-67599d6a2b64" providerId="ADAL" clId="{0A91AD93-ADCE-42F7-9E8B-512D3B8E308C}" dt="2023-11-09T13:12:45.482" v="1379" actId="1582"/>
          <ac:cxnSpMkLst>
            <pc:docMk/>
            <pc:sldMk cId="2693925372" sldId="331"/>
            <ac:cxnSpMk id="8" creationId="{0FEC76E8-9F06-296A-39F2-44F82604A2D7}"/>
          </ac:cxnSpMkLst>
        </pc:cxnChg>
      </pc:sldChg>
      <pc:sldChg chg="addSp delSp modSp add mod ord">
        <pc:chgData name="Bart van Beusekom" userId="cce58229-8402-4bf0-84e6-67599d6a2b64" providerId="ADAL" clId="{0A91AD93-ADCE-42F7-9E8B-512D3B8E308C}" dt="2023-11-09T13:51:21.630" v="2924"/>
        <pc:sldMkLst>
          <pc:docMk/>
          <pc:sldMk cId="1514226510" sldId="332"/>
        </pc:sldMkLst>
        <pc:spChg chg="add mod">
          <ac:chgData name="Bart van Beusekom" userId="cce58229-8402-4bf0-84e6-67599d6a2b64" providerId="ADAL" clId="{0A91AD93-ADCE-42F7-9E8B-512D3B8E308C}" dt="2023-11-09T13:26:06.930" v="1721" actId="1076"/>
          <ac:spMkLst>
            <pc:docMk/>
            <pc:sldMk cId="1514226510" sldId="332"/>
            <ac:spMk id="3" creationId="{6AA869A1-2721-5BBE-BDD4-2F798361E3D1}"/>
          </ac:spMkLst>
        </pc:spChg>
        <pc:spChg chg="add mod">
          <ac:chgData name="Bart van Beusekom" userId="cce58229-8402-4bf0-84e6-67599d6a2b64" providerId="ADAL" clId="{0A91AD93-ADCE-42F7-9E8B-512D3B8E308C}" dt="2023-11-09T13:51:21.630" v="2924"/>
          <ac:spMkLst>
            <pc:docMk/>
            <pc:sldMk cId="1514226510" sldId="332"/>
            <ac:spMk id="4" creationId="{57A5E659-69E2-4383-BC90-6E672B434016}"/>
          </ac:spMkLst>
        </pc:spChg>
        <pc:spChg chg="mod">
          <ac:chgData name="Bart van Beusekom" userId="cce58229-8402-4bf0-84e6-67599d6a2b64" providerId="ADAL" clId="{0A91AD93-ADCE-42F7-9E8B-512D3B8E308C}" dt="2023-11-09T13:23:35.962" v="1583" actId="20577"/>
          <ac:spMkLst>
            <pc:docMk/>
            <pc:sldMk cId="1514226510" sldId="332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25:43.293" v="1696" actId="14100"/>
          <ac:spMkLst>
            <pc:docMk/>
            <pc:sldMk cId="1514226510" sldId="332"/>
            <ac:spMk id="36" creationId="{8BB4068E-043F-F689-0A09-0B594C83578C}"/>
          </ac:spMkLst>
        </pc:spChg>
        <pc:picChg chg="del">
          <ac:chgData name="Bart van Beusekom" userId="cce58229-8402-4bf0-84e6-67599d6a2b64" providerId="ADAL" clId="{0A91AD93-ADCE-42F7-9E8B-512D3B8E308C}" dt="2023-11-09T13:23:55.166" v="1598" actId="478"/>
          <ac:picMkLst>
            <pc:docMk/>
            <pc:sldMk cId="1514226510" sldId="332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0A91AD93-ADCE-42F7-9E8B-512D3B8E308C}" dt="2023-11-09T13:23:56.880" v="1601" actId="478"/>
          <ac:picMkLst>
            <pc:docMk/>
            <pc:sldMk cId="1514226510" sldId="332"/>
            <ac:picMk id="5" creationId="{9BB2A736-C2CF-2CB9-E90C-D6794D2FDD0F}"/>
          </ac:picMkLst>
        </pc:picChg>
        <pc:picChg chg="del">
          <ac:chgData name="Bart van Beusekom" userId="cce58229-8402-4bf0-84e6-67599d6a2b64" providerId="ADAL" clId="{0A91AD93-ADCE-42F7-9E8B-512D3B8E308C}" dt="2023-11-09T13:23:55.845" v="1599" actId="478"/>
          <ac:picMkLst>
            <pc:docMk/>
            <pc:sldMk cId="1514226510" sldId="332"/>
            <ac:picMk id="6" creationId="{DAEE2E12-45F1-1932-71E6-8D743CBFE542}"/>
          </ac:picMkLst>
        </pc:picChg>
        <pc:picChg chg="del">
          <ac:chgData name="Bart van Beusekom" userId="cce58229-8402-4bf0-84e6-67599d6a2b64" providerId="ADAL" clId="{0A91AD93-ADCE-42F7-9E8B-512D3B8E308C}" dt="2023-11-09T13:23:56.334" v="1600" actId="478"/>
          <ac:picMkLst>
            <pc:docMk/>
            <pc:sldMk cId="1514226510" sldId="332"/>
            <ac:picMk id="7" creationId="{4CE54AA2-21EB-B0B9-CF6A-0092704B5410}"/>
          </ac:picMkLst>
        </pc:picChg>
      </pc:sldChg>
      <pc:sldChg chg="addSp modSp add mod">
        <pc:chgData name="Bart van Beusekom" userId="cce58229-8402-4bf0-84e6-67599d6a2b64" providerId="ADAL" clId="{0A91AD93-ADCE-42F7-9E8B-512D3B8E308C}" dt="2023-11-09T13:51:20.717" v="2923"/>
        <pc:sldMkLst>
          <pc:docMk/>
          <pc:sldMk cId="1269467266" sldId="333"/>
        </pc:sldMkLst>
        <pc:spChg chg="add mod">
          <ac:chgData name="Bart van Beusekom" userId="cce58229-8402-4bf0-84e6-67599d6a2b64" providerId="ADAL" clId="{0A91AD93-ADCE-42F7-9E8B-512D3B8E308C}" dt="2023-11-09T13:51:20.717" v="2923"/>
          <ac:spMkLst>
            <pc:docMk/>
            <pc:sldMk cId="1269467266" sldId="333"/>
            <ac:spMk id="2" creationId="{72B43A1E-3D36-37A0-1A20-3AC91F8F442D}"/>
          </ac:spMkLst>
        </pc:spChg>
        <pc:spChg chg="mod">
          <ac:chgData name="Bart van Beusekom" userId="cce58229-8402-4bf0-84e6-67599d6a2b64" providerId="ADAL" clId="{0A91AD93-ADCE-42F7-9E8B-512D3B8E308C}" dt="2023-11-09T13:30:22.260" v="2028" actId="6549"/>
          <ac:spMkLst>
            <pc:docMk/>
            <pc:sldMk cId="1269467266" sldId="333"/>
            <ac:spMk id="3" creationId="{6AA869A1-2721-5BBE-BDD4-2F798361E3D1}"/>
          </ac:spMkLst>
        </pc:spChg>
        <pc:spChg chg="mod">
          <ac:chgData name="Bart van Beusekom" userId="cce58229-8402-4bf0-84e6-67599d6a2b64" providerId="ADAL" clId="{0A91AD93-ADCE-42F7-9E8B-512D3B8E308C}" dt="2023-11-09T13:27:09.866" v="1743" actId="20577"/>
          <ac:spMkLst>
            <pc:docMk/>
            <pc:sldMk cId="1269467266" sldId="333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30:05.818" v="2021" actId="14100"/>
          <ac:spMkLst>
            <pc:docMk/>
            <pc:sldMk cId="1269467266" sldId="333"/>
            <ac:spMk id="36" creationId="{8BB4068E-043F-F689-0A09-0B594C83578C}"/>
          </ac:spMkLst>
        </pc:spChg>
      </pc:sldChg>
      <pc:sldChg chg="addSp delSp modSp add mod ord">
        <pc:chgData name="Bart van Beusekom" userId="cce58229-8402-4bf0-84e6-67599d6a2b64" providerId="ADAL" clId="{0A91AD93-ADCE-42F7-9E8B-512D3B8E308C}" dt="2023-11-09T13:46:51.251" v="2916"/>
        <pc:sldMkLst>
          <pc:docMk/>
          <pc:sldMk cId="3479414177" sldId="334"/>
        </pc:sldMkLst>
        <pc:spChg chg="add mod">
          <ac:chgData name="Bart van Beusekom" userId="cce58229-8402-4bf0-84e6-67599d6a2b64" providerId="ADAL" clId="{0A91AD93-ADCE-42F7-9E8B-512D3B8E308C}" dt="2023-11-09T13:46:51.251" v="2916"/>
          <ac:spMkLst>
            <pc:docMk/>
            <pc:sldMk cId="3479414177" sldId="334"/>
            <ac:spMk id="2" creationId="{69324730-D1F1-17FA-A8D9-4931E117BF1D}"/>
          </ac:spMkLst>
        </pc:spChg>
        <pc:spChg chg="del">
          <ac:chgData name="Bart van Beusekom" userId="cce58229-8402-4bf0-84e6-67599d6a2b64" providerId="ADAL" clId="{0A91AD93-ADCE-42F7-9E8B-512D3B8E308C}" dt="2023-11-09T13:31:19.172" v="2046" actId="478"/>
          <ac:spMkLst>
            <pc:docMk/>
            <pc:sldMk cId="3479414177" sldId="334"/>
            <ac:spMk id="3" creationId="{6AA869A1-2721-5BBE-BDD4-2F798361E3D1}"/>
          </ac:spMkLst>
        </pc:spChg>
        <pc:spChg chg="mod">
          <ac:chgData name="Bart van Beusekom" userId="cce58229-8402-4bf0-84e6-67599d6a2b64" providerId="ADAL" clId="{0A91AD93-ADCE-42F7-9E8B-512D3B8E308C}" dt="2023-11-09T13:31:15.047" v="2045" actId="20577"/>
          <ac:spMkLst>
            <pc:docMk/>
            <pc:sldMk cId="3479414177" sldId="334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40:31.537" v="2442" actId="20577"/>
          <ac:spMkLst>
            <pc:docMk/>
            <pc:sldMk cId="3479414177" sldId="334"/>
            <ac:spMk id="36" creationId="{8BB4068E-043F-F689-0A09-0B594C83578C}"/>
          </ac:spMkLst>
        </pc:spChg>
      </pc:sldChg>
      <pc:sldChg chg="addSp delSp modSp add mod">
        <pc:chgData name="Bart van Beusekom" userId="cce58229-8402-4bf0-84e6-67599d6a2b64" providerId="ADAL" clId="{0A91AD93-ADCE-42F7-9E8B-512D3B8E308C}" dt="2023-11-09T13:46:48.192" v="2915"/>
        <pc:sldMkLst>
          <pc:docMk/>
          <pc:sldMk cId="2074647931" sldId="335"/>
        </pc:sldMkLst>
        <pc:spChg chg="add mod">
          <ac:chgData name="Bart van Beusekom" userId="cce58229-8402-4bf0-84e6-67599d6a2b64" providerId="ADAL" clId="{0A91AD93-ADCE-42F7-9E8B-512D3B8E308C}" dt="2023-11-09T13:46:48.192" v="2915"/>
          <ac:spMkLst>
            <pc:docMk/>
            <pc:sldMk cId="2074647931" sldId="335"/>
            <ac:spMk id="2" creationId="{B4606F4A-65C3-1FF5-5E17-9E2850E58E79}"/>
          </ac:spMkLst>
        </pc:spChg>
        <pc:spChg chg="del">
          <ac:chgData name="Bart van Beusekom" userId="cce58229-8402-4bf0-84e6-67599d6a2b64" providerId="ADAL" clId="{0A91AD93-ADCE-42F7-9E8B-512D3B8E308C}" dt="2023-11-09T13:41:15.259" v="2444" actId="478"/>
          <ac:spMkLst>
            <pc:docMk/>
            <pc:sldMk cId="2074647931" sldId="335"/>
            <ac:spMk id="3" creationId="{6AA869A1-2721-5BBE-BDD4-2F798361E3D1}"/>
          </ac:spMkLst>
        </pc:spChg>
        <pc:spChg chg="mod">
          <ac:chgData name="Bart van Beusekom" userId="cce58229-8402-4bf0-84e6-67599d6a2b64" providerId="ADAL" clId="{0A91AD93-ADCE-42F7-9E8B-512D3B8E308C}" dt="2023-11-09T13:41:35.490" v="2478" actId="20577"/>
          <ac:spMkLst>
            <pc:docMk/>
            <pc:sldMk cId="2074647931" sldId="335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46:10.009" v="2914" actId="14100"/>
          <ac:spMkLst>
            <pc:docMk/>
            <pc:sldMk cId="2074647931" sldId="335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A91AD93-ADCE-42F7-9E8B-512D3B8E308C}" dt="2023-11-15T13:58:56.704" v="2989" actId="20577"/>
        <pc:sldMkLst>
          <pc:docMk/>
          <pc:sldMk cId="417421192" sldId="336"/>
        </pc:sldMkLst>
        <pc:spChg chg="mod">
          <ac:chgData name="Bart van Beusekom" userId="cce58229-8402-4bf0-84e6-67599d6a2b64" providerId="ADAL" clId="{0A91AD93-ADCE-42F7-9E8B-512D3B8E308C}" dt="2023-11-15T13:58:56.704" v="2989" actId="20577"/>
          <ac:spMkLst>
            <pc:docMk/>
            <pc:sldMk cId="417421192" sldId="336"/>
            <ac:spMk id="4" creationId="{A4350661-D641-BD0C-454D-8160CBA886CF}"/>
          </ac:spMkLst>
        </pc:spChg>
      </pc:sldChg>
      <pc:sldChg chg="add">
        <pc:chgData name="Bart van Beusekom" userId="cce58229-8402-4bf0-84e6-67599d6a2b64" providerId="ADAL" clId="{0A91AD93-ADCE-42F7-9E8B-512D3B8E308C}" dt="2023-11-16T08:59:40.750" v="2990"/>
        <pc:sldMkLst>
          <pc:docMk/>
          <pc:sldMk cId="3752311231" sldId="337"/>
        </pc:sldMkLst>
      </pc:sldChg>
    </pc:docChg>
  </pc:docChgLst>
  <pc:docChgLst>
    <pc:chgData name="Bart van Beusekom" userId="cce58229-8402-4bf0-84e6-67599d6a2b64" providerId="ADAL" clId="{F821F3AE-B24C-4685-A2FF-10AA43C1E9AF}"/>
    <pc:docChg chg="undo custSel addSld delSld modSld sldOrd">
      <pc:chgData name="Bart van Beusekom" userId="cce58229-8402-4bf0-84e6-67599d6a2b64" providerId="ADAL" clId="{F821F3AE-B24C-4685-A2FF-10AA43C1E9AF}" dt="2024-01-18T08:29:10.655" v="515" actId="1076"/>
      <pc:docMkLst>
        <pc:docMk/>
      </pc:docMkLst>
      <pc:sldChg chg="del">
        <pc:chgData name="Bart van Beusekom" userId="cce58229-8402-4bf0-84e6-67599d6a2b64" providerId="ADAL" clId="{F821F3AE-B24C-4685-A2FF-10AA43C1E9AF}" dt="2024-01-11T15:15:18.035" v="18" actId="47"/>
        <pc:sldMkLst>
          <pc:docMk/>
          <pc:sldMk cId="4092770472" sldId="257"/>
        </pc:sldMkLst>
      </pc:sldChg>
      <pc:sldChg chg="modSp mod">
        <pc:chgData name="Bart van Beusekom" userId="cce58229-8402-4bf0-84e6-67599d6a2b64" providerId="ADAL" clId="{F821F3AE-B24C-4685-A2FF-10AA43C1E9AF}" dt="2024-01-11T15:15:46.174" v="25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F821F3AE-B24C-4685-A2FF-10AA43C1E9AF}" dt="2024-01-11T15:15:46.174" v="25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F821F3AE-B24C-4685-A2FF-10AA43C1E9AF}" dt="2024-01-11T15:16:12.256" v="38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F821F3AE-B24C-4685-A2FF-10AA43C1E9AF}" dt="2024-01-11T15:16:03.232" v="30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F821F3AE-B24C-4685-A2FF-10AA43C1E9AF}" dt="2024-01-11T15:16:12.256" v="38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F821F3AE-B24C-4685-A2FF-10AA43C1E9AF}" dt="2024-01-11T15:16:09.551" v="36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F821F3AE-B24C-4685-A2FF-10AA43C1E9AF}" dt="2024-01-11T15:10:38.521" v="17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F821F3AE-B24C-4685-A2FF-10AA43C1E9AF}" dt="2024-01-11T15:10:38.521" v="17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ord">
        <pc:chgData name="Bart van Beusekom" userId="cce58229-8402-4bf0-84e6-67599d6a2b64" providerId="ADAL" clId="{F821F3AE-B24C-4685-A2FF-10AA43C1E9AF}" dt="2024-01-11T15:17:01.716" v="54"/>
        <pc:sldMkLst>
          <pc:docMk/>
          <pc:sldMk cId="4208828956" sldId="297"/>
        </pc:sldMkLst>
      </pc:sldChg>
      <pc:sldChg chg="del">
        <pc:chgData name="Bart van Beusekom" userId="cce58229-8402-4bf0-84e6-67599d6a2b64" providerId="ADAL" clId="{F821F3AE-B24C-4685-A2FF-10AA43C1E9AF}" dt="2024-01-11T15:20:06.767" v="64" actId="47"/>
        <pc:sldMkLst>
          <pc:docMk/>
          <pc:sldMk cId="5959878" sldId="311"/>
        </pc:sldMkLst>
      </pc:sldChg>
      <pc:sldChg chg="del">
        <pc:chgData name="Bart van Beusekom" userId="cce58229-8402-4bf0-84e6-67599d6a2b64" providerId="ADAL" clId="{F821F3AE-B24C-4685-A2FF-10AA43C1E9AF}" dt="2024-01-11T15:15:51.988" v="26" actId="47"/>
        <pc:sldMkLst>
          <pc:docMk/>
          <pc:sldMk cId="1572291069" sldId="314"/>
        </pc:sldMkLst>
      </pc:sldChg>
      <pc:sldChg chg="addSp modSp mod ord">
        <pc:chgData name="Bart van Beusekom" userId="cce58229-8402-4bf0-84e6-67599d6a2b64" providerId="ADAL" clId="{F821F3AE-B24C-4685-A2FF-10AA43C1E9AF}" dt="2024-01-18T08:29:10.655" v="515" actId="1076"/>
        <pc:sldMkLst>
          <pc:docMk/>
          <pc:sldMk cId="2859483752" sldId="315"/>
        </pc:sldMkLst>
        <pc:spChg chg="mod">
          <ac:chgData name="Bart van Beusekom" userId="cce58229-8402-4bf0-84e6-67599d6a2b64" providerId="ADAL" clId="{F821F3AE-B24C-4685-A2FF-10AA43C1E9AF}" dt="2024-01-18T08:28:48.349" v="513" actId="404"/>
          <ac:spMkLst>
            <pc:docMk/>
            <pc:sldMk cId="2859483752" sldId="315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F821F3AE-B24C-4685-A2FF-10AA43C1E9AF}" dt="2024-01-18T08:29:10.655" v="515" actId="1076"/>
          <ac:picMkLst>
            <pc:docMk/>
            <pc:sldMk cId="2859483752" sldId="315"/>
            <ac:picMk id="4" creationId="{363B53DE-A052-C017-4B52-D20CE80E84FB}"/>
          </ac:picMkLst>
        </pc:picChg>
      </pc:sldChg>
      <pc:sldChg chg="modSp mod ord">
        <pc:chgData name="Bart van Beusekom" userId="cce58229-8402-4bf0-84e6-67599d6a2b64" providerId="ADAL" clId="{F821F3AE-B24C-4685-A2FF-10AA43C1E9AF}" dt="2024-01-11T15:17:18.172" v="58"/>
        <pc:sldMkLst>
          <pc:docMk/>
          <pc:sldMk cId="1481597222" sldId="326"/>
        </pc:sldMkLst>
        <pc:spChg chg="mod">
          <ac:chgData name="Bart van Beusekom" userId="cce58229-8402-4bf0-84e6-67599d6a2b64" providerId="ADAL" clId="{F821F3AE-B24C-4685-A2FF-10AA43C1E9AF}" dt="2024-01-11T15:16:55.536" v="52" actId="20577"/>
          <ac:spMkLst>
            <pc:docMk/>
            <pc:sldMk cId="1481597222" sldId="326"/>
            <ac:spMk id="4" creationId="{1AF3EA5F-8A56-033D-3469-5045E4DE24E3}"/>
          </ac:spMkLst>
        </pc:spChg>
      </pc:sldChg>
      <pc:sldChg chg="del">
        <pc:chgData name="Bart van Beusekom" userId="cce58229-8402-4bf0-84e6-67599d6a2b64" providerId="ADAL" clId="{F821F3AE-B24C-4685-A2FF-10AA43C1E9AF}" dt="2024-01-11T15:15:52.849" v="27" actId="47"/>
        <pc:sldMkLst>
          <pc:docMk/>
          <pc:sldMk cId="2847387893" sldId="329"/>
        </pc:sldMkLst>
      </pc:sldChg>
      <pc:sldChg chg="del">
        <pc:chgData name="Bart van Beusekom" userId="cce58229-8402-4bf0-84e6-67599d6a2b64" providerId="ADAL" clId="{F821F3AE-B24C-4685-A2FF-10AA43C1E9AF}" dt="2024-01-11T15:15:55.011" v="28" actId="47"/>
        <pc:sldMkLst>
          <pc:docMk/>
          <pc:sldMk cId="1860895143" sldId="330"/>
        </pc:sldMkLst>
      </pc:sldChg>
      <pc:sldChg chg="del">
        <pc:chgData name="Bart van Beusekom" userId="cce58229-8402-4bf0-84e6-67599d6a2b64" providerId="ADAL" clId="{F821F3AE-B24C-4685-A2FF-10AA43C1E9AF}" dt="2024-01-11T15:16:00.420" v="29" actId="47"/>
        <pc:sldMkLst>
          <pc:docMk/>
          <pc:sldMk cId="2693925372" sldId="331"/>
        </pc:sldMkLst>
      </pc:sldChg>
      <pc:sldChg chg="modSp mod">
        <pc:chgData name="Bart van Beusekom" userId="cce58229-8402-4bf0-84e6-67599d6a2b64" providerId="ADAL" clId="{F821F3AE-B24C-4685-A2FF-10AA43C1E9AF}" dt="2024-01-11T15:16:43.552" v="42" actId="20577"/>
        <pc:sldMkLst>
          <pc:docMk/>
          <pc:sldMk cId="1514226510" sldId="332"/>
        </pc:sldMkLst>
        <pc:spChg chg="mod">
          <ac:chgData name="Bart van Beusekom" userId="cce58229-8402-4bf0-84e6-67599d6a2b64" providerId="ADAL" clId="{F821F3AE-B24C-4685-A2FF-10AA43C1E9AF}" dt="2024-01-11T15:16:43.552" v="42" actId="20577"/>
          <ac:spMkLst>
            <pc:docMk/>
            <pc:sldMk cId="1514226510" sldId="332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6:50.825" v="48" actId="20577"/>
        <pc:sldMkLst>
          <pc:docMk/>
          <pc:sldMk cId="1269467266" sldId="333"/>
        </pc:sldMkLst>
        <pc:spChg chg="mod">
          <ac:chgData name="Bart van Beusekom" userId="cce58229-8402-4bf0-84e6-67599d6a2b64" providerId="ADAL" clId="{F821F3AE-B24C-4685-A2FF-10AA43C1E9AF}" dt="2024-01-11T15:16:50.825" v="48" actId="20577"/>
          <ac:spMkLst>
            <pc:docMk/>
            <pc:sldMk cId="1269467266" sldId="333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7:39.734" v="59" actId="20577"/>
        <pc:sldMkLst>
          <pc:docMk/>
          <pc:sldMk cId="3479414177" sldId="334"/>
        </pc:sldMkLst>
        <pc:spChg chg="mod">
          <ac:chgData name="Bart van Beusekom" userId="cce58229-8402-4bf0-84e6-67599d6a2b64" providerId="ADAL" clId="{F821F3AE-B24C-4685-A2FF-10AA43C1E9AF}" dt="2024-01-11T15:17:39.734" v="59" actId="20577"/>
          <ac:spMkLst>
            <pc:docMk/>
            <pc:sldMk cId="3479414177" sldId="334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7:45.252" v="60" actId="6549"/>
        <pc:sldMkLst>
          <pc:docMk/>
          <pc:sldMk cId="2074647931" sldId="335"/>
        </pc:sldMkLst>
        <pc:spChg chg="mod">
          <ac:chgData name="Bart van Beusekom" userId="cce58229-8402-4bf0-84e6-67599d6a2b64" providerId="ADAL" clId="{F821F3AE-B24C-4685-A2FF-10AA43C1E9AF}" dt="2024-01-11T15:17:45.252" v="60" actId="6549"/>
          <ac:spMkLst>
            <pc:docMk/>
            <pc:sldMk cId="2074647931" sldId="335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9:48.425" v="63" actId="14100"/>
        <pc:sldMkLst>
          <pc:docMk/>
          <pc:sldMk cId="3752311231" sldId="337"/>
        </pc:sldMkLst>
        <pc:picChg chg="mod">
          <ac:chgData name="Bart van Beusekom" userId="cce58229-8402-4bf0-84e6-67599d6a2b64" providerId="ADAL" clId="{F821F3AE-B24C-4685-A2FF-10AA43C1E9AF}" dt="2024-01-11T15:19:48.425" v="63" actId="14100"/>
          <ac:picMkLst>
            <pc:docMk/>
            <pc:sldMk cId="3752311231" sldId="337"/>
            <ac:picMk id="2" creationId="{64CF7F6C-3FD6-22CA-D716-697EBC6FDEC4}"/>
          </ac:picMkLst>
        </pc:picChg>
      </pc:sldChg>
      <pc:sldChg chg="delSp modSp add mod">
        <pc:chgData name="Bart van Beusekom" userId="cce58229-8402-4bf0-84e6-67599d6a2b64" providerId="ADAL" clId="{F821F3AE-B24C-4685-A2FF-10AA43C1E9AF}" dt="2024-01-11T15:22:57.188" v="438" actId="20577"/>
        <pc:sldMkLst>
          <pc:docMk/>
          <pc:sldMk cId="1542170503" sldId="338"/>
        </pc:sldMkLst>
        <pc:spChg chg="del">
          <ac:chgData name="Bart van Beusekom" userId="cce58229-8402-4bf0-84e6-67599d6a2b64" providerId="ADAL" clId="{F821F3AE-B24C-4685-A2FF-10AA43C1E9AF}" dt="2024-01-11T15:21:13.551" v="156" actId="478"/>
          <ac:spMkLst>
            <pc:docMk/>
            <pc:sldMk cId="1542170503" sldId="338"/>
            <ac:spMk id="2" creationId="{69324730-D1F1-17FA-A8D9-4931E117BF1D}"/>
          </ac:spMkLst>
        </pc:spChg>
        <pc:spChg chg="mod">
          <ac:chgData name="Bart van Beusekom" userId="cce58229-8402-4bf0-84e6-67599d6a2b64" providerId="ADAL" clId="{F821F3AE-B24C-4685-A2FF-10AA43C1E9AF}" dt="2024-01-11T15:20:38.240" v="81" actId="20577"/>
          <ac:spMkLst>
            <pc:docMk/>
            <pc:sldMk cId="1542170503" sldId="338"/>
            <ac:spMk id="32" creationId="{9F0D7ACA-130D-F385-4575-18837ECCE033}"/>
          </ac:spMkLst>
        </pc:spChg>
        <pc:spChg chg="mod">
          <ac:chgData name="Bart van Beusekom" userId="cce58229-8402-4bf0-84e6-67599d6a2b64" providerId="ADAL" clId="{F821F3AE-B24C-4685-A2FF-10AA43C1E9AF}" dt="2024-01-11T15:22:57.188" v="438" actId="20577"/>
          <ac:spMkLst>
            <pc:docMk/>
            <pc:sldMk cId="1542170503" sldId="338"/>
            <ac:spMk id="36" creationId="{8BB4068E-043F-F689-0A09-0B594C83578C}"/>
          </ac:spMkLst>
        </pc:spChg>
      </pc:sldChg>
    </pc:docChg>
  </pc:docChgLst>
  <pc:docChgLst>
    <pc:chgData name="Hasan Alradhi" userId="S::h.alradhi@iknl.nl::726457ce-e4f6-4a65-a496-042c3ff4a2df" providerId="AD" clId="Web-{98C9EB08-07B7-41F6-96F6-2D6A45DE3008}"/>
    <pc:docChg chg="delSld">
      <pc:chgData name="Hasan Alradhi" userId="S::h.alradhi@iknl.nl::726457ce-e4f6-4a65-a496-042c3ff4a2df" providerId="AD" clId="Web-{98C9EB08-07B7-41F6-96F6-2D6A45DE3008}" dt="2024-03-21T09:29:38.786" v="0"/>
      <pc:docMkLst>
        <pc:docMk/>
      </pc:docMkLst>
      <pc:sldChg chg="del">
        <pc:chgData name="Hasan Alradhi" userId="S::h.alradhi@iknl.nl::726457ce-e4f6-4a65-a496-042c3ff4a2df" providerId="AD" clId="Web-{98C9EB08-07B7-41F6-96F6-2D6A45DE3008}" dt="2024-03-21T09:29:38.786" v="0"/>
        <pc:sldMkLst>
          <pc:docMk/>
          <pc:sldMk cId="2577432071" sldId="339"/>
        </pc:sldMkLst>
      </pc:sldChg>
    </pc:docChg>
  </pc:docChgLst>
  <pc:docChgLst>
    <pc:chgData name="Frank Martin" userId="c44ed181-5baa-48fd-a8ba-bdb24d542224" providerId="ADAL" clId="{BDB04D2A-0D9C-412F-8184-E616528AF737}"/>
    <pc:docChg chg="custSel modSld">
      <pc:chgData name="Frank Martin" userId="c44ed181-5baa-48fd-a8ba-bdb24d542224" providerId="ADAL" clId="{BDB04D2A-0D9C-412F-8184-E616528AF737}" dt="2024-01-18T08:32:38.268" v="227" actId="20577"/>
      <pc:docMkLst>
        <pc:docMk/>
      </pc:docMkLst>
      <pc:sldChg chg="addSp delSp modSp mod">
        <pc:chgData name="Frank Martin" userId="c44ed181-5baa-48fd-a8ba-bdb24d542224" providerId="ADAL" clId="{BDB04D2A-0D9C-412F-8184-E616528AF737}" dt="2024-01-18T08:32:38.268" v="227" actId="20577"/>
        <pc:sldMkLst>
          <pc:docMk/>
          <pc:sldMk cId="1706005226" sldId="320"/>
        </pc:sldMkLst>
        <pc:spChg chg="mod">
          <ac:chgData name="Frank Martin" userId="c44ed181-5baa-48fd-a8ba-bdb24d542224" providerId="ADAL" clId="{BDB04D2A-0D9C-412F-8184-E616528AF737}" dt="2024-01-18T08:32:38.268" v="227" actId="20577"/>
          <ac:spMkLst>
            <pc:docMk/>
            <pc:sldMk cId="1706005226" sldId="320"/>
            <ac:spMk id="3" creationId="{17583C3D-82CC-4D82-119A-2E71362E8D77}"/>
          </ac:spMkLst>
        </pc:spChg>
        <pc:spChg chg="add del mod">
          <ac:chgData name="Frank Martin" userId="c44ed181-5baa-48fd-a8ba-bdb24d542224" providerId="ADAL" clId="{BDB04D2A-0D9C-412F-8184-E616528AF737}" dt="2024-01-18T08:25:20.970" v="67"/>
          <ac:spMkLst>
            <pc:docMk/>
            <pc:sldMk cId="1706005226" sldId="320"/>
            <ac:spMk id="9" creationId="{DE9DE8DF-0475-9CCD-821F-95AD43323CD2}"/>
          </ac:spMkLst>
        </pc:spChg>
        <pc:picChg chg="add del mod">
          <ac:chgData name="Frank Martin" userId="c44ed181-5baa-48fd-a8ba-bdb24d542224" providerId="ADAL" clId="{BDB04D2A-0D9C-412F-8184-E616528AF737}" dt="2024-01-18T08:22:30.988" v="6" actId="478"/>
          <ac:picMkLst>
            <pc:docMk/>
            <pc:sldMk cId="1706005226" sldId="320"/>
            <ac:picMk id="5" creationId="{3025714C-831E-BE12-0C34-820F605C9A78}"/>
          </ac:picMkLst>
        </pc:picChg>
        <pc:picChg chg="add mod">
          <ac:chgData name="Frank Martin" userId="c44ed181-5baa-48fd-a8ba-bdb24d542224" providerId="ADAL" clId="{BDB04D2A-0D9C-412F-8184-E616528AF737}" dt="2024-01-18T08:22:50.089" v="9" actId="1076"/>
          <ac:picMkLst>
            <pc:docMk/>
            <pc:sldMk cId="1706005226" sldId="320"/>
            <ac:picMk id="7" creationId="{E672E9BA-03E5-303F-239E-A5F89B02D4A6}"/>
          </ac:picMkLst>
        </pc:picChg>
      </pc:sldChg>
      <pc:sldChg chg="modSp mod">
        <pc:chgData name="Frank Martin" userId="c44ed181-5baa-48fd-a8ba-bdb24d542224" providerId="ADAL" clId="{BDB04D2A-0D9C-412F-8184-E616528AF737}" dt="2024-01-18T08:20:18.342" v="3" actId="20577"/>
        <pc:sldMkLst>
          <pc:docMk/>
          <pc:sldMk cId="417421192" sldId="336"/>
        </pc:sldMkLst>
        <pc:spChg chg="mod">
          <ac:chgData name="Frank Martin" userId="c44ed181-5baa-48fd-a8ba-bdb24d542224" providerId="ADAL" clId="{BDB04D2A-0D9C-412F-8184-E616528AF737}" dt="2024-01-18T08:20:18.342" v="3" actId="20577"/>
          <ac:spMkLst>
            <pc:docMk/>
            <pc:sldMk cId="417421192" sldId="336"/>
            <ac:spMk id="4" creationId="{A4350661-D641-BD0C-454D-8160CBA886CF}"/>
          </ac:spMkLst>
        </pc:spChg>
      </pc:sldChg>
    </pc:docChg>
  </pc:docChgLst>
  <pc:docChgLst>
    <pc:chgData name="Bart van Beusekom" userId="cce58229-8402-4bf0-84e6-67599d6a2b64" providerId="ADAL" clId="{0708AB3E-5E72-47EF-895C-F60D7C0351E4}"/>
    <pc:docChg chg="undo custSel addSld delSld modSld sldOrd">
      <pc:chgData name="Bart van Beusekom" userId="cce58229-8402-4bf0-84e6-67599d6a2b64" providerId="ADAL" clId="{0708AB3E-5E72-47EF-895C-F60D7C0351E4}" dt="2023-09-21T07:40:14.685" v="2084" actId="47"/>
      <pc:docMkLst>
        <pc:docMk/>
      </pc:docMkLst>
      <pc:sldChg chg="add">
        <pc:chgData name="Bart van Beusekom" userId="cce58229-8402-4bf0-84e6-67599d6a2b64" providerId="ADAL" clId="{0708AB3E-5E72-47EF-895C-F60D7C0351E4}" dt="2023-09-21T07:40:12.567" v="2083"/>
        <pc:sldMkLst>
          <pc:docMk/>
          <pc:sldMk cId="227240879" sldId="257"/>
        </pc:sldMkLst>
      </pc:sldChg>
      <pc:sldChg chg="addSp del mod">
        <pc:chgData name="Bart van Beusekom" userId="cce58229-8402-4bf0-84e6-67599d6a2b64" providerId="ADAL" clId="{0708AB3E-5E72-47EF-895C-F60D7C0351E4}" dt="2023-09-21T07:40:14.685" v="2084" actId="47"/>
        <pc:sldMkLst>
          <pc:docMk/>
          <pc:sldMk cId="2474508126" sldId="258"/>
        </pc:sldMkLst>
        <pc:spChg chg="add">
          <ac:chgData name="Bart van Beusekom" userId="cce58229-8402-4bf0-84e6-67599d6a2b64" providerId="ADAL" clId="{0708AB3E-5E72-47EF-895C-F60D7C0351E4}" dt="2023-09-21T07:40:05.652" v="2082" actId="22"/>
          <ac:spMkLst>
            <pc:docMk/>
            <pc:sldMk cId="2474508126" sldId="258"/>
            <ac:spMk id="5" creationId="{D06CEA35-66E2-5EFB-F3E2-80EDBB5937D8}"/>
          </ac:spMkLst>
        </pc:spChg>
      </pc:sldChg>
      <pc:sldChg chg="add">
        <pc:chgData name="Bart van Beusekom" userId="cce58229-8402-4bf0-84e6-67599d6a2b64" providerId="ADAL" clId="{0708AB3E-5E72-47EF-895C-F60D7C0351E4}" dt="2023-09-13T06:40:37.946" v="109"/>
        <pc:sldMkLst>
          <pc:docMk/>
          <pc:sldMk cId="503580816" sldId="264"/>
        </pc:sldMkLst>
      </pc:sldChg>
      <pc:sldChg chg="del">
        <pc:chgData name="Bart van Beusekom" userId="cce58229-8402-4bf0-84e6-67599d6a2b64" providerId="ADAL" clId="{0708AB3E-5E72-47EF-895C-F60D7C0351E4}" dt="2023-09-13T06:40:32.551" v="108" actId="2696"/>
        <pc:sldMkLst>
          <pc:docMk/>
          <pc:sldMk cId="1799037724" sldId="264"/>
        </pc:sldMkLst>
      </pc:sldChg>
      <pc:sldChg chg="modSp mod">
        <pc:chgData name="Bart van Beusekom" userId="cce58229-8402-4bf0-84e6-67599d6a2b64" providerId="ADAL" clId="{0708AB3E-5E72-47EF-895C-F60D7C0351E4}" dt="2023-09-21T05:57:21.383" v="1399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0708AB3E-5E72-47EF-895C-F60D7C0351E4}" dt="2023-09-21T05:57:21.383" v="1399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del">
        <pc:chgData name="Bart van Beusekom" userId="cce58229-8402-4bf0-84e6-67599d6a2b64" providerId="ADAL" clId="{0708AB3E-5E72-47EF-895C-F60D7C0351E4}" dt="2023-09-13T06:40:32.551" v="108" actId="2696"/>
        <pc:sldMkLst>
          <pc:docMk/>
          <pc:sldMk cId="437307720" sldId="270"/>
        </pc:sldMkLst>
      </pc:sldChg>
      <pc:sldChg chg="modSp add mod">
        <pc:chgData name="Bart van Beusekom" userId="cce58229-8402-4bf0-84e6-67599d6a2b64" providerId="ADAL" clId="{0708AB3E-5E72-47EF-895C-F60D7C0351E4}" dt="2023-09-13T07:22:08.486" v="926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0708AB3E-5E72-47EF-895C-F60D7C0351E4}" dt="2023-09-13T07:22:08.486" v="926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0708AB3E-5E72-47EF-895C-F60D7C0351E4}" dt="2023-09-13T07:21:27.616" v="915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0708AB3E-5E72-47EF-895C-F60D7C0351E4}" dt="2023-09-13T07:22:00.154" v="921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0708AB3E-5E72-47EF-895C-F60D7C0351E4}" dt="2023-09-13T07:21:44.839" v="918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0708AB3E-5E72-47EF-895C-F60D7C0351E4}" dt="2023-09-13T06:23:55.066" v="12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0708AB3E-5E72-47EF-895C-F60D7C0351E4}" dt="2023-09-13T06:23:55.066" v="12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addSp delSp modSp mod">
        <pc:chgData name="Bart van Beusekom" userId="cce58229-8402-4bf0-84e6-67599d6a2b64" providerId="ADAL" clId="{0708AB3E-5E72-47EF-895C-F60D7C0351E4}" dt="2023-09-21T05:59:44.282" v="1405" actId="1076"/>
        <pc:sldMkLst>
          <pc:docMk/>
          <pc:sldMk cId="3705837957" sldId="281"/>
        </pc:sldMkLst>
        <pc:spChg chg="add del">
          <ac:chgData name="Bart van Beusekom" userId="cce58229-8402-4bf0-84e6-67599d6a2b64" providerId="ADAL" clId="{0708AB3E-5E72-47EF-895C-F60D7C0351E4}" dt="2023-09-13T07:15:53.004" v="908" actId="478"/>
          <ac:spMkLst>
            <pc:docMk/>
            <pc:sldMk cId="3705837957" sldId="281"/>
            <ac:spMk id="3" creationId="{A8919AD0-6481-8CF2-126F-6EA8964A9EBB}"/>
          </ac:spMkLst>
        </pc:spChg>
        <pc:spChg chg="add del">
          <ac:chgData name="Bart van Beusekom" userId="cce58229-8402-4bf0-84e6-67599d6a2b64" providerId="ADAL" clId="{0708AB3E-5E72-47EF-895C-F60D7C0351E4}" dt="2023-09-13T07:16:03.653" v="910" actId="478"/>
          <ac:spMkLst>
            <pc:docMk/>
            <pc:sldMk cId="3705837957" sldId="281"/>
            <ac:spMk id="5" creationId="{B36150D1-36B0-35CC-E7B2-BA39ACEB8A0F}"/>
          </ac:spMkLst>
        </pc:spChg>
        <pc:spChg chg="mod">
          <ac:chgData name="Bart van Beusekom" userId="cce58229-8402-4bf0-84e6-67599d6a2b64" providerId="ADAL" clId="{0708AB3E-5E72-47EF-895C-F60D7C0351E4}" dt="2023-09-21T05:59:11.509" v="1403" actId="20577"/>
          <ac:spMkLst>
            <pc:docMk/>
            <pc:sldMk cId="3705837957" sldId="281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21T05:58:21.539" v="1400" actId="20577"/>
          <ac:spMkLst>
            <pc:docMk/>
            <pc:sldMk cId="3705837957" sldId="281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0708AB3E-5E72-47EF-895C-F60D7C0351E4}" dt="2023-09-21T05:59:44.282" v="1405" actId="1076"/>
          <ac:picMkLst>
            <pc:docMk/>
            <pc:sldMk cId="3705837957" sldId="281"/>
            <ac:picMk id="3" creationId="{6596EE03-5BC9-2B5D-FD0B-0C82D13D7D71}"/>
          </ac:picMkLst>
        </pc:picChg>
        <pc:picChg chg="add mod">
          <ac:chgData name="Bart van Beusekom" userId="cce58229-8402-4bf0-84e6-67599d6a2b64" providerId="ADAL" clId="{0708AB3E-5E72-47EF-895C-F60D7C0351E4}" dt="2023-09-13T07:16:22.390" v="913" actId="1076"/>
          <ac:picMkLst>
            <pc:docMk/>
            <pc:sldMk cId="3705837957" sldId="281"/>
            <ac:picMk id="6" creationId="{884943AE-D10F-B555-DEC6-E9A11FE0CAE3}"/>
          </ac:picMkLst>
        </pc:picChg>
        <pc:picChg chg="del">
          <ac:chgData name="Bart van Beusekom" userId="cce58229-8402-4bf0-84e6-67599d6a2b64" providerId="ADAL" clId="{0708AB3E-5E72-47EF-895C-F60D7C0351E4}" dt="2023-09-13T07:14:21.992" v="906" actId="478"/>
          <ac:picMkLst>
            <pc:docMk/>
            <pc:sldMk cId="3705837957" sldId="281"/>
            <ac:picMk id="2050" creationId="{DAAF5374-C9C8-4FCD-AF9B-399534502138}"/>
          </ac:picMkLst>
        </pc:picChg>
        <pc:picChg chg="del">
          <ac:chgData name="Bart van Beusekom" userId="cce58229-8402-4bf0-84e6-67599d6a2b64" providerId="ADAL" clId="{0708AB3E-5E72-47EF-895C-F60D7C0351E4}" dt="2023-09-13T07:14:20.835" v="905" actId="478"/>
          <ac:picMkLst>
            <pc:docMk/>
            <pc:sldMk cId="3705837957" sldId="281"/>
            <ac:picMk id="2052" creationId="{C283997E-7966-471B-9E27-4937EEDC7621}"/>
          </ac:picMkLst>
        </pc:picChg>
      </pc:sldChg>
      <pc:sldChg chg="del">
        <pc:chgData name="Bart van Beusekom" userId="cce58229-8402-4bf0-84e6-67599d6a2b64" providerId="ADAL" clId="{0708AB3E-5E72-47EF-895C-F60D7C0351E4}" dt="2023-09-13T06:24:41.022" v="47" actId="47"/>
        <pc:sldMkLst>
          <pc:docMk/>
          <pc:sldMk cId="3507910107" sldId="292"/>
        </pc:sldMkLst>
      </pc:sldChg>
      <pc:sldChg chg="modSp mod ord">
        <pc:chgData name="Bart van Beusekom" userId="cce58229-8402-4bf0-84e6-67599d6a2b64" providerId="ADAL" clId="{0708AB3E-5E72-47EF-895C-F60D7C0351E4}" dt="2023-09-13T07:01:23.877" v="618" actId="20577"/>
        <pc:sldMkLst>
          <pc:docMk/>
          <pc:sldMk cId="4208828956" sldId="297"/>
        </pc:sldMkLst>
        <pc:spChg chg="mod">
          <ac:chgData name="Bart van Beusekom" userId="cce58229-8402-4bf0-84e6-67599d6a2b64" providerId="ADAL" clId="{0708AB3E-5E72-47EF-895C-F60D7C0351E4}" dt="2023-09-13T07:01:23.877" v="618" actId="20577"/>
          <ac:spMkLst>
            <pc:docMk/>
            <pc:sldMk cId="4208828956" sldId="297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708AB3E-5E72-47EF-895C-F60D7C0351E4}" dt="2023-09-13T06:24:48.031" v="51" actId="47"/>
        <pc:sldMkLst>
          <pc:docMk/>
          <pc:sldMk cId="2121271239" sldId="302"/>
        </pc:sldMkLst>
      </pc:sldChg>
      <pc:sldChg chg="del">
        <pc:chgData name="Bart van Beusekom" userId="cce58229-8402-4bf0-84e6-67599d6a2b64" providerId="ADAL" clId="{0708AB3E-5E72-47EF-895C-F60D7C0351E4}" dt="2023-09-13T06:24:46.499" v="50" actId="47"/>
        <pc:sldMkLst>
          <pc:docMk/>
          <pc:sldMk cId="3686508086" sldId="303"/>
        </pc:sldMkLst>
      </pc:sldChg>
      <pc:sldChg chg="del">
        <pc:chgData name="Bart van Beusekom" userId="cce58229-8402-4bf0-84e6-67599d6a2b64" providerId="ADAL" clId="{0708AB3E-5E72-47EF-895C-F60D7C0351E4}" dt="2023-09-13T06:24:44.360" v="49" actId="47"/>
        <pc:sldMkLst>
          <pc:docMk/>
          <pc:sldMk cId="3752294038" sldId="304"/>
        </pc:sldMkLst>
      </pc:sldChg>
      <pc:sldChg chg="modSp mod">
        <pc:chgData name="Bart van Beusekom" userId="cce58229-8402-4bf0-84e6-67599d6a2b64" providerId="ADAL" clId="{0708AB3E-5E72-47EF-895C-F60D7C0351E4}" dt="2023-09-21T06:01:25.164" v="1447" actId="27636"/>
        <pc:sldMkLst>
          <pc:docMk/>
          <pc:sldMk cId="4242210559" sldId="306"/>
        </pc:sldMkLst>
        <pc:spChg chg="mod">
          <ac:chgData name="Bart van Beusekom" userId="cce58229-8402-4bf0-84e6-67599d6a2b64" providerId="ADAL" clId="{0708AB3E-5E72-47EF-895C-F60D7C0351E4}" dt="2023-09-21T06:01:25.164" v="1447" actId="27636"/>
          <ac:spMkLst>
            <pc:docMk/>
            <pc:sldMk cId="4242210559" sldId="306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1:39.511" v="1448" actId="20577"/>
        <pc:sldMkLst>
          <pc:docMk/>
          <pc:sldMk cId="2356594538" sldId="307"/>
        </pc:sldMkLst>
        <pc:spChg chg="mod">
          <ac:chgData name="Bart van Beusekom" userId="cce58229-8402-4bf0-84e6-67599d6a2b64" providerId="ADAL" clId="{0708AB3E-5E72-47EF-895C-F60D7C0351E4}" dt="2023-09-21T06:01:39.511" v="1448" actId="20577"/>
          <ac:spMkLst>
            <pc:docMk/>
            <pc:sldMk cId="2356594538" sldId="307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1:43.012" v="1449" actId="20577"/>
        <pc:sldMkLst>
          <pc:docMk/>
          <pc:sldMk cId="570399610" sldId="308"/>
        </pc:sldMkLst>
        <pc:spChg chg="mod">
          <ac:chgData name="Bart van Beusekom" userId="cce58229-8402-4bf0-84e6-67599d6a2b64" providerId="ADAL" clId="{0708AB3E-5E72-47EF-895C-F60D7C0351E4}" dt="2023-09-21T06:01:43.012" v="1449" actId="20577"/>
          <ac:spMkLst>
            <pc:docMk/>
            <pc:sldMk cId="570399610" sldId="308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1:52.749" v="1450" actId="20577"/>
        <pc:sldMkLst>
          <pc:docMk/>
          <pc:sldMk cId="3460146095" sldId="309"/>
        </pc:sldMkLst>
        <pc:spChg chg="mod">
          <ac:chgData name="Bart van Beusekom" userId="cce58229-8402-4bf0-84e6-67599d6a2b64" providerId="ADAL" clId="{0708AB3E-5E72-47EF-895C-F60D7C0351E4}" dt="2023-09-21T06:01:52.749" v="1450" actId="20577"/>
          <ac:spMkLst>
            <pc:docMk/>
            <pc:sldMk cId="3460146095" sldId="309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0708AB3E-5E72-47EF-895C-F60D7C0351E4}" dt="2023-09-13T06:41:36.047" v="119" actId="20577"/>
        <pc:sldMkLst>
          <pc:docMk/>
          <pc:sldMk cId="3992890252" sldId="312"/>
        </pc:sldMkLst>
        <pc:spChg chg="mod">
          <ac:chgData name="Bart van Beusekom" userId="cce58229-8402-4bf0-84e6-67599d6a2b64" providerId="ADAL" clId="{0708AB3E-5E72-47EF-895C-F60D7C0351E4}" dt="2023-09-13T06:41:36.047" v="119" actId="20577"/>
          <ac:spMkLst>
            <pc:docMk/>
            <pc:sldMk cId="3992890252" sldId="312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708AB3E-5E72-47EF-895C-F60D7C0351E4}" dt="2023-09-13T07:06:00.917" v="892" actId="47"/>
        <pc:sldMkLst>
          <pc:docMk/>
          <pc:sldMk cId="747654699" sldId="313"/>
        </pc:sldMkLst>
      </pc:sldChg>
      <pc:sldChg chg="modSp mod ord">
        <pc:chgData name="Bart van Beusekom" userId="cce58229-8402-4bf0-84e6-67599d6a2b64" providerId="ADAL" clId="{0708AB3E-5E72-47EF-895C-F60D7C0351E4}" dt="2023-09-21T06:03:12.358" v="1455" actId="20577"/>
        <pc:sldMkLst>
          <pc:docMk/>
          <pc:sldMk cId="1572291069" sldId="314"/>
        </pc:sldMkLst>
        <pc:spChg chg="mod">
          <ac:chgData name="Bart van Beusekom" userId="cce58229-8402-4bf0-84e6-67599d6a2b64" providerId="ADAL" clId="{0708AB3E-5E72-47EF-895C-F60D7C0351E4}" dt="2023-09-21T06:03:12.358" v="1455" actId="20577"/>
          <ac:spMkLst>
            <pc:docMk/>
            <pc:sldMk cId="1572291069" sldId="314"/>
            <ac:spMk id="4" creationId="{1AF3EA5F-8A56-033D-3469-5045E4DE24E3}"/>
          </ac:spMkLst>
        </pc:spChg>
      </pc:sldChg>
      <pc:sldChg chg="modSp mod ord">
        <pc:chgData name="Bart van Beusekom" userId="cce58229-8402-4bf0-84e6-67599d6a2b64" providerId="ADAL" clId="{0708AB3E-5E72-47EF-895C-F60D7C0351E4}" dt="2023-09-13T07:03:53.052" v="887" actId="27636"/>
        <pc:sldMkLst>
          <pc:docMk/>
          <pc:sldMk cId="2859483752" sldId="315"/>
        </pc:sldMkLst>
        <pc:spChg chg="mod">
          <ac:chgData name="Bart van Beusekom" userId="cce58229-8402-4bf0-84e6-67599d6a2b64" providerId="ADAL" clId="{0708AB3E-5E72-47EF-895C-F60D7C0351E4}" dt="2023-09-13T07:03:53.052" v="887" actId="27636"/>
          <ac:spMkLst>
            <pc:docMk/>
            <pc:sldMk cId="2859483752" sldId="315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0708AB3E-5E72-47EF-895C-F60D7C0351E4}" dt="2023-09-13T07:00:57.776" v="586" actId="20577"/>
        <pc:sldMkLst>
          <pc:docMk/>
          <pc:sldMk cId="1787643880" sldId="316"/>
        </pc:sldMkLst>
        <pc:spChg chg="mod">
          <ac:chgData name="Bart van Beusekom" userId="cce58229-8402-4bf0-84e6-67599d6a2b64" providerId="ADAL" clId="{0708AB3E-5E72-47EF-895C-F60D7C0351E4}" dt="2023-09-13T07:00:57.776" v="586" actId="20577"/>
          <ac:spMkLst>
            <pc:docMk/>
            <pc:sldMk cId="1787643880" sldId="316"/>
            <ac:spMk id="4" creationId="{1699E7EE-E9A3-942A-3828-99EBEFBB5E53}"/>
          </ac:spMkLst>
        </pc:spChg>
      </pc:sldChg>
      <pc:sldChg chg="del">
        <pc:chgData name="Bart van Beusekom" userId="cce58229-8402-4bf0-84e6-67599d6a2b64" providerId="ADAL" clId="{0708AB3E-5E72-47EF-895C-F60D7C0351E4}" dt="2023-09-13T06:24:42.702" v="48" actId="47"/>
        <pc:sldMkLst>
          <pc:docMk/>
          <pc:sldMk cId="3198560262" sldId="317"/>
        </pc:sldMkLst>
      </pc:sldChg>
      <pc:sldChg chg="modSp mod">
        <pc:chgData name="Bart van Beusekom" userId="cce58229-8402-4bf0-84e6-67599d6a2b64" providerId="ADAL" clId="{0708AB3E-5E72-47EF-895C-F60D7C0351E4}" dt="2023-09-21T06:01:22.753" v="1445" actId="20577"/>
        <pc:sldMkLst>
          <pc:docMk/>
          <pc:sldMk cId="1289777653" sldId="318"/>
        </pc:sldMkLst>
        <pc:spChg chg="mod">
          <ac:chgData name="Bart van Beusekom" userId="cce58229-8402-4bf0-84e6-67599d6a2b64" providerId="ADAL" clId="{0708AB3E-5E72-47EF-895C-F60D7C0351E4}" dt="2023-09-21T06:01:22.753" v="1445" actId="20577"/>
          <ac:spMkLst>
            <pc:docMk/>
            <pc:sldMk cId="1289777653" sldId="318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0708AB3E-5E72-47EF-895C-F60D7C0351E4}" dt="2023-09-13T06:41:29.400" v="118" actId="20577"/>
        <pc:sldMkLst>
          <pc:docMk/>
          <pc:sldMk cId="565510033" sldId="319"/>
        </pc:sldMkLst>
        <pc:spChg chg="mod">
          <ac:chgData name="Bart van Beusekom" userId="cce58229-8402-4bf0-84e6-67599d6a2b64" providerId="ADAL" clId="{0708AB3E-5E72-47EF-895C-F60D7C0351E4}" dt="2023-09-13T06:41:29.400" v="118" actId="20577"/>
          <ac:spMkLst>
            <pc:docMk/>
            <pc:sldMk cId="565510033" sldId="319"/>
            <ac:spMk id="36" creationId="{8BB4068E-043F-F689-0A09-0B594C83578C}"/>
          </ac:spMkLst>
        </pc:spChg>
      </pc:sldChg>
      <pc:sldChg chg="addSp delSp mod">
        <pc:chgData name="Bart van Beusekom" userId="cce58229-8402-4bf0-84e6-67599d6a2b64" providerId="ADAL" clId="{0708AB3E-5E72-47EF-895C-F60D7C0351E4}" dt="2023-09-21T07:39:46.909" v="2081" actId="22"/>
        <pc:sldMkLst>
          <pc:docMk/>
          <pc:sldMk cId="1706005226" sldId="320"/>
        </pc:sldMkLst>
        <pc:spChg chg="add del">
          <ac:chgData name="Bart van Beusekom" userId="cce58229-8402-4bf0-84e6-67599d6a2b64" providerId="ADAL" clId="{0708AB3E-5E72-47EF-895C-F60D7C0351E4}" dt="2023-09-21T07:39:46.909" v="2081" actId="22"/>
          <ac:spMkLst>
            <pc:docMk/>
            <pc:sldMk cId="1706005226" sldId="320"/>
            <ac:spMk id="5" creationId="{812AC849-E739-B172-794B-0A0F945DF6E9}"/>
          </ac:spMkLst>
        </pc:spChg>
      </pc:sldChg>
      <pc:sldChg chg="modSp add mod ord">
        <pc:chgData name="Bart van Beusekom" userId="cce58229-8402-4bf0-84e6-67599d6a2b64" providerId="ADAL" clId="{0708AB3E-5E72-47EF-895C-F60D7C0351E4}" dt="2023-09-13T06:40:25.850" v="107" actId="20577"/>
        <pc:sldMkLst>
          <pc:docMk/>
          <pc:sldMk cId="1286398678" sldId="323"/>
        </pc:sldMkLst>
        <pc:spChg chg="mod">
          <ac:chgData name="Bart van Beusekom" userId="cce58229-8402-4bf0-84e6-67599d6a2b64" providerId="ADAL" clId="{0708AB3E-5E72-47EF-895C-F60D7C0351E4}" dt="2023-09-13T06:40:23.257" v="106" actId="20577"/>
          <ac:spMkLst>
            <pc:docMk/>
            <pc:sldMk cId="1286398678" sldId="323"/>
            <ac:spMk id="2" creationId="{7F62DB31-A715-46DD-84BE-F2BC456AA824}"/>
          </ac:spMkLst>
        </pc:spChg>
        <pc:spChg chg="mod">
          <ac:chgData name="Bart van Beusekom" userId="cce58229-8402-4bf0-84e6-67599d6a2b64" providerId="ADAL" clId="{0708AB3E-5E72-47EF-895C-F60D7C0351E4}" dt="2023-09-13T06:40:25.850" v="107" actId="20577"/>
          <ac:spMkLst>
            <pc:docMk/>
            <pc:sldMk cId="1286398678" sldId="323"/>
            <ac:spMk id="3" creationId="{6A84EAAC-8FCA-421A-9FC6-2F05520921CF}"/>
          </ac:spMkLst>
        </pc:spChg>
      </pc:sldChg>
      <pc:sldChg chg="delSp modSp add del mod">
        <pc:chgData name="Bart van Beusekom" userId="cce58229-8402-4bf0-84e6-67599d6a2b64" providerId="ADAL" clId="{0708AB3E-5E72-47EF-895C-F60D7C0351E4}" dt="2023-09-13T06:40:02.947" v="90" actId="47"/>
        <pc:sldMkLst>
          <pc:docMk/>
          <pc:sldMk cId="3154532211" sldId="323"/>
        </pc:sldMkLst>
        <pc:spChg chg="mod">
          <ac:chgData name="Bart van Beusekom" userId="cce58229-8402-4bf0-84e6-67599d6a2b64" providerId="ADAL" clId="{0708AB3E-5E72-47EF-895C-F60D7C0351E4}" dt="2023-09-13T06:39:35.978" v="80" actId="20577"/>
          <ac:spMkLst>
            <pc:docMk/>
            <pc:sldMk cId="3154532211" sldId="323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13T06:39:47.040" v="89" actId="20577"/>
          <ac:spMkLst>
            <pc:docMk/>
            <pc:sldMk cId="3154532211" sldId="323"/>
            <ac:spMk id="36" creationId="{8BB4068E-043F-F689-0A09-0B594C83578C}"/>
          </ac:spMkLst>
        </pc:spChg>
        <pc:picChg chg="del">
          <ac:chgData name="Bart van Beusekom" userId="cce58229-8402-4bf0-84e6-67599d6a2b64" providerId="ADAL" clId="{0708AB3E-5E72-47EF-895C-F60D7C0351E4}" dt="2023-09-13T06:39:41.270" v="81" actId="478"/>
          <ac:picMkLst>
            <pc:docMk/>
            <pc:sldMk cId="3154532211" sldId="323"/>
            <ac:picMk id="4" creationId="{F08B780A-B8A7-380B-A75B-EC04E6A2A35E}"/>
          </ac:picMkLst>
        </pc:picChg>
      </pc:sldChg>
      <pc:sldChg chg="modSp add mod">
        <pc:chgData name="Bart van Beusekom" userId="cce58229-8402-4bf0-84e6-67599d6a2b64" providerId="ADAL" clId="{0708AB3E-5E72-47EF-895C-F60D7C0351E4}" dt="2023-09-21T06:01:56.728" v="1451" actId="20577"/>
        <pc:sldMkLst>
          <pc:docMk/>
          <pc:sldMk cId="3019698756" sldId="324"/>
        </pc:sldMkLst>
        <pc:spChg chg="mod">
          <ac:chgData name="Bart van Beusekom" userId="cce58229-8402-4bf0-84e6-67599d6a2b64" providerId="ADAL" clId="{0708AB3E-5E72-47EF-895C-F60D7C0351E4}" dt="2023-09-13T06:55:12.400" v="188" actId="20577"/>
          <ac:spMkLst>
            <pc:docMk/>
            <pc:sldMk cId="3019698756" sldId="324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21T06:01:56.728" v="1451" actId="20577"/>
          <ac:spMkLst>
            <pc:docMk/>
            <pc:sldMk cId="3019698756" sldId="324"/>
            <ac:spMk id="36" creationId="{8BB4068E-043F-F689-0A09-0B594C83578C}"/>
          </ac:spMkLst>
        </pc:spChg>
      </pc:sldChg>
      <pc:sldChg chg="modSp add mod">
        <pc:chgData name="Bart van Beusekom" userId="cce58229-8402-4bf0-84e6-67599d6a2b64" providerId="ADAL" clId="{0708AB3E-5E72-47EF-895C-F60D7C0351E4}" dt="2023-09-21T06:02:02.793" v="1452" actId="20577"/>
        <pc:sldMkLst>
          <pc:docMk/>
          <pc:sldMk cId="71638485" sldId="325"/>
        </pc:sldMkLst>
        <pc:spChg chg="mod">
          <ac:chgData name="Bart van Beusekom" userId="cce58229-8402-4bf0-84e6-67599d6a2b64" providerId="ADAL" clId="{0708AB3E-5E72-47EF-895C-F60D7C0351E4}" dt="2023-09-13T07:23:10.884" v="1013" actId="14100"/>
          <ac:spMkLst>
            <pc:docMk/>
            <pc:sldMk cId="71638485" sldId="325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21T06:02:02.793" v="1452" actId="20577"/>
          <ac:spMkLst>
            <pc:docMk/>
            <pc:sldMk cId="71638485" sldId="325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3:05.322" v="1453" actId="6549"/>
        <pc:sldMkLst>
          <pc:docMk/>
          <pc:sldMk cId="1481597222" sldId="326"/>
        </pc:sldMkLst>
        <pc:spChg chg="mod">
          <ac:chgData name="Bart van Beusekom" userId="cce58229-8402-4bf0-84e6-67599d6a2b64" providerId="ADAL" clId="{0708AB3E-5E72-47EF-895C-F60D7C0351E4}" dt="2023-09-21T06:03:05.322" v="1453" actId="6549"/>
          <ac:spMkLst>
            <pc:docMk/>
            <pc:sldMk cId="1481597222" sldId="326"/>
            <ac:spMk id="2" creationId="{F9247F0B-1F46-75E7-3715-4885034BF47A}"/>
          </ac:spMkLst>
        </pc:spChg>
      </pc:sldChg>
      <pc:sldChg chg="modSp mod">
        <pc:chgData name="Bart van Beusekom" userId="cce58229-8402-4bf0-84e6-67599d6a2b64" providerId="ADAL" clId="{0708AB3E-5E72-47EF-895C-F60D7C0351E4}" dt="2023-09-14T07:13:07.784" v="1392" actId="20577"/>
        <pc:sldMkLst>
          <pc:docMk/>
          <pc:sldMk cId="3694289063" sldId="328"/>
        </pc:sldMkLst>
        <pc:spChg chg="mod">
          <ac:chgData name="Bart van Beusekom" userId="cce58229-8402-4bf0-84e6-67599d6a2b64" providerId="ADAL" clId="{0708AB3E-5E72-47EF-895C-F60D7C0351E4}" dt="2023-09-14T07:13:07.784" v="1392" actId="20577"/>
          <ac:spMkLst>
            <pc:docMk/>
            <pc:sldMk cId="3694289063" sldId="328"/>
            <ac:spMk id="36" creationId="{8BB4068E-043F-F689-0A09-0B594C83578C}"/>
          </ac:spMkLst>
        </pc:spChg>
      </pc:sldChg>
      <pc:sldChg chg="addSp delSp modSp new mod">
        <pc:chgData name="Bart van Beusekom" userId="cce58229-8402-4bf0-84e6-67599d6a2b64" providerId="ADAL" clId="{0708AB3E-5E72-47EF-895C-F60D7C0351E4}" dt="2023-09-21T06:10:17.548" v="2079"/>
        <pc:sldMkLst>
          <pc:docMk/>
          <pc:sldMk cId="2847387893" sldId="329"/>
        </pc:sldMkLst>
        <pc:spChg chg="mod">
          <ac:chgData name="Bart van Beusekom" userId="cce58229-8402-4bf0-84e6-67599d6a2b64" providerId="ADAL" clId="{0708AB3E-5E72-47EF-895C-F60D7C0351E4}" dt="2023-09-21T06:04:02.702" v="1503" actId="20577"/>
          <ac:spMkLst>
            <pc:docMk/>
            <pc:sldMk cId="2847387893" sldId="329"/>
            <ac:spMk id="2" creationId="{3A4099DA-E1A2-EFAF-8AED-FEDFE2028758}"/>
          </ac:spMkLst>
        </pc:spChg>
        <pc:spChg chg="add del">
          <ac:chgData name="Bart van Beusekom" userId="cce58229-8402-4bf0-84e6-67599d6a2b64" providerId="ADAL" clId="{0708AB3E-5E72-47EF-895C-F60D7C0351E4}" dt="2023-09-21T06:10:17.173" v="2078" actId="478"/>
          <ac:spMkLst>
            <pc:docMk/>
            <pc:sldMk cId="2847387893" sldId="329"/>
            <ac:spMk id="3" creationId="{97DAE717-B4B1-ED04-E95F-44CDD42E63BD}"/>
          </ac:spMkLst>
        </pc:spChg>
        <pc:spChg chg="mod">
          <ac:chgData name="Bart van Beusekom" userId="cce58229-8402-4bf0-84e6-67599d6a2b64" providerId="ADAL" clId="{0708AB3E-5E72-47EF-895C-F60D7C0351E4}" dt="2023-09-21T06:09:14.059" v="2075" actId="20577"/>
          <ac:spMkLst>
            <pc:docMk/>
            <pc:sldMk cId="2847387893" sldId="329"/>
            <ac:spMk id="4" creationId="{BEEB9372-2DA5-7FA9-2904-094192DBC40F}"/>
          </ac:spMkLst>
        </pc:spChg>
        <pc:picChg chg="add del mod">
          <ac:chgData name="Bart van Beusekom" userId="cce58229-8402-4bf0-84e6-67599d6a2b64" providerId="ADAL" clId="{0708AB3E-5E72-47EF-895C-F60D7C0351E4}" dt="2023-09-21T06:10:15.251" v="2077"/>
          <ac:picMkLst>
            <pc:docMk/>
            <pc:sldMk cId="2847387893" sldId="329"/>
            <ac:picMk id="5" creationId="{0F719EF3-BE95-3CB1-5FFA-09059F22B5E0}"/>
          </ac:picMkLst>
        </pc:picChg>
        <pc:picChg chg="add mod">
          <ac:chgData name="Bart van Beusekom" userId="cce58229-8402-4bf0-84e6-67599d6a2b64" providerId="ADAL" clId="{0708AB3E-5E72-47EF-895C-F60D7C0351E4}" dt="2023-09-21T06:10:17.548" v="2079"/>
          <ac:picMkLst>
            <pc:docMk/>
            <pc:sldMk cId="2847387893" sldId="329"/>
            <ac:picMk id="6" creationId="{4A015D01-9109-93C5-CBAE-5CBE92EC17F3}"/>
          </ac:picMkLst>
        </pc:picChg>
      </pc:sldChg>
    </pc:docChg>
  </pc:docChgLst>
  <pc:docChgLst>
    <pc:chgData name="Anja van Gestel" userId="2ddf2f81-9447-45e1-91cd-746f2b7e1407" providerId="ADAL" clId="{4E074B42-1F10-4C15-A3E3-71153EF28B81}"/>
    <pc:docChg chg="undo redo custSel addSld modSld">
      <pc:chgData name="Anja van Gestel" userId="2ddf2f81-9447-45e1-91cd-746f2b7e1407" providerId="ADAL" clId="{4E074B42-1F10-4C15-A3E3-71153EF28B81}" dt="2023-07-18T13:43:13.044" v="409" actId="6549"/>
      <pc:docMkLst>
        <pc:docMk/>
      </pc:docMkLst>
      <pc:sldChg chg="modSp mod">
        <pc:chgData name="Anja van Gestel" userId="2ddf2f81-9447-45e1-91cd-746f2b7e1407" providerId="ADAL" clId="{4E074B42-1F10-4C15-A3E3-71153EF28B81}" dt="2023-07-18T13:34:20.670" v="42" actId="27636"/>
        <pc:sldMkLst>
          <pc:docMk/>
          <pc:sldMk cId="1745752621" sldId="273"/>
        </pc:sldMkLst>
        <pc:spChg chg="mod">
          <ac:chgData name="Anja van Gestel" userId="2ddf2f81-9447-45e1-91cd-746f2b7e1407" providerId="ADAL" clId="{4E074B42-1F10-4C15-A3E3-71153EF28B81}" dt="2023-07-18T13:34:20.670" v="42" actId="27636"/>
          <ac:spMkLst>
            <pc:docMk/>
            <pc:sldMk cId="1745752621" sldId="273"/>
            <ac:spMk id="36" creationId="{8BB4068E-043F-F689-0A09-0B594C83578C}"/>
          </ac:spMkLst>
        </pc:spChg>
      </pc:sldChg>
      <pc:sldChg chg="modSp new mod">
        <pc:chgData name="Anja van Gestel" userId="2ddf2f81-9447-45e1-91cd-746f2b7e1407" providerId="ADAL" clId="{4E074B42-1F10-4C15-A3E3-71153EF28B81}" dt="2023-07-18T13:43:13.044" v="409" actId="6549"/>
        <pc:sldMkLst>
          <pc:docMk/>
          <pc:sldMk cId="1706005226" sldId="320"/>
        </pc:sldMkLst>
        <pc:spChg chg="mod">
          <ac:chgData name="Anja van Gestel" userId="2ddf2f81-9447-45e1-91cd-746f2b7e1407" providerId="ADAL" clId="{4E074B42-1F10-4C15-A3E3-71153EF28B81}" dt="2023-07-18T13:33:56.276" v="33" actId="20577"/>
          <ac:spMkLst>
            <pc:docMk/>
            <pc:sldMk cId="1706005226" sldId="320"/>
            <ac:spMk id="2" creationId="{F1EFFE4C-5D68-90F7-5557-08BFE310425E}"/>
          </ac:spMkLst>
        </pc:spChg>
        <pc:spChg chg="mod">
          <ac:chgData name="Anja van Gestel" userId="2ddf2f81-9447-45e1-91cd-746f2b7e1407" providerId="ADAL" clId="{4E074B42-1F10-4C15-A3E3-71153EF28B81}" dt="2023-07-18T13:43:13.044" v="409" actId="6549"/>
          <ac:spMkLst>
            <pc:docMk/>
            <pc:sldMk cId="1706005226" sldId="320"/>
            <ac:spMk id="3" creationId="{17583C3D-82CC-4D82-119A-2E71362E8D77}"/>
          </ac:spMkLst>
        </pc:spChg>
      </pc:sldChg>
    </pc:docChg>
  </pc:docChgLst>
  <pc:docChgLst>
    <pc:chgData name="Frank Martin" userId="c44ed181-5baa-48fd-a8ba-bdb24d542224" providerId="ADAL" clId="{3CFDE276-3D87-4DA1-8398-84B5BB870F62}"/>
    <pc:docChg chg="undo custSel addSld delSld modSld">
      <pc:chgData name="Frank Martin" userId="c44ed181-5baa-48fd-a8ba-bdb24d542224" providerId="ADAL" clId="{3CFDE276-3D87-4DA1-8398-84B5BB870F62}" dt="2024-03-19T08:55:03.930" v="976" actId="1076"/>
      <pc:docMkLst>
        <pc:docMk/>
      </pc:docMkLst>
      <pc:sldChg chg="addSp delSp modSp mod">
        <pc:chgData name="Frank Martin" userId="c44ed181-5baa-48fd-a8ba-bdb24d542224" providerId="ADAL" clId="{3CFDE276-3D87-4DA1-8398-84B5BB870F62}" dt="2024-03-19T08:55:03.930" v="976" actId="1076"/>
        <pc:sldMkLst>
          <pc:docMk/>
          <pc:sldMk cId="1706005226" sldId="320"/>
        </pc:sldMkLst>
        <pc:spChg chg="mod">
          <ac:chgData name="Frank Martin" userId="c44ed181-5baa-48fd-a8ba-bdb24d542224" providerId="ADAL" clId="{3CFDE276-3D87-4DA1-8398-84B5BB870F62}" dt="2024-03-19T08:45:54.675" v="844" actId="14100"/>
          <ac:spMkLst>
            <pc:docMk/>
            <pc:sldMk cId="1706005226" sldId="320"/>
            <ac:spMk id="3" creationId="{17583C3D-82CC-4D82-119A-2E71362E8D77}"/>
          </ac:spMkLst>
        </pc:spChg>
        <pc:spChg chg="add mod">
          <ac:chgData name="Frank Martin" userId="c44ed181-5baa-48fd-a8ba-bdb24d542224" providerId="ADAL" clId="{3CFDE276-3D87-4DA1-8398-84B5BB870F62}" dt="2024-03-19T08:50:52.028" v="929" actId="404"/>
          <ac:spMkLst>
            <pc:docMk/>
            <pc:sldMk cId="1706005226" sldId="320"/>
            <ac:spMk id="6" creationId="{756A77EF-D1DA-885D-165B-D6D0B2A18706}"/>
          </ac:spMkLst>
        </pc:spChg>
        <pc:spChg chg="add mod ord">
          <ac:chgData name="Frank Martin" userId="c44ed181-5baa-48fd-a8ba-bdb24d542224" providerId="ADAL" clId="{3CFDE276-3D87-4DA1-8398-84B5BB870F62}" dt="2024-03-19T08:55:00.009" v="974" actId="164"/>
          <ac:spMkLst>
            <pc:docMk/>
            <pc:sldMk cId="1706005226" sldId="320"/>
            <ac:spMk id="18" creationId="{DD0CCDEC-F06E-F641-E89F-39052633E579}"/>
          </ac:spMkLst>
        </pc:spChg>
        <pc:grpChg chg="add mod">
          <ac:chgData name="Frank Martin" userId="c44ed181-5baa-48fd-a8ba-bdb24d542224" providerId="ADAL" clId="{3CFDE276-3D87-4DA1-8398-84B5BB870F62}" dt="2024-03-19T08:55:03.930" v="976" actId="1076"/>
          <ac:grpSpMkLst>
            <pc:docMk/>
            <pc:sldMk cId="1706005226" sldId="320"/>
            <ac:grpSpMk id="19" creationId="{6EC04DE0-BD0E-785B-2A5F-6F351258030F}"/>
          </ac:grpSpMkLst>
        </pc:grpChg>
        <pc:picChg chg="mod">
          <ac:chgData name="Frank Martin" userId="c44ed181-5baa-48fd-a8ba-bdb24d542224" providerId="ADAL" clId="{3CFDE276-3D87-4DA1-8398-84B5BB870F62}" dt="2024-03-19T08:45:50.310" v="843" actId="1076"/>
          <ac:picMkLst>
            <pc:docMk/>
            <pc:sldMk cId="1706005226" sldId="320"/>
            <ac:picMk id="7" creationId="{E672E9BA-03E5-303F-239E-A5F89B02D4A6}"/>
          </ac:picMkLst>
        </pc:picChg>
        <pc:picChg chg="add mo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9" creationId="{F66F1764-5B43-D1DA-D8C6-AA9DABA6894B}"/>
          </ac:picMkLst>
        </pc:picChg>
        <pc:picChg chg="add mod or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11" creationId="{EEC86C5C-EF02-958D-73E4-0354D009C1AC}"/>
          </ac:picMkLst>
        </pc:picChg>
        <pc:picChg chg="add del mod">
          <ac:chgData name="Frank Martin" userId="c44ed181-5baa-48fd-a8ba-bdb24d542224" providerId="ADAL" clId="{3CFDE276-3D87-4DA1-8398-84B5BB870F62}" dt="2024-03-19T08:52:58.703" v="938" actId="478"/>
          <ac:picMkLst>
            <pc:docMk/>
            <pc:sldMk cId="1706005226" sldId="320"/>
            <ac:picMk id="12" creationId="{B09BF442-C2F1-EDDA-382D-9AC95D48ABEC}"/>
          </ac:picMkLst>
        </pc:picChg>
        <pc:picChg chg="add mo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13" creationId="{E7341E0B-99BD-68B3-DC1E-5777C897C8E3}"/>
          </ac:picMkLst>
        </pc:picChg>
        <pc:picChg chg="add mo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15" creationId="{ADA54A68-E2EB-9C30-C2A3-38BE8959D009}"/>
          </ac:picMkLst>
        </pc:picChg>
        <pc:picChg chg="add del mod">
          <ac:chgData name="Frank Martin" userId="c44ed181-5baa-48fd-a8ba-bdb24d542224" providerId="ADAL" clId="{3CFDE276-3D87-4DA1-8398-84B5BB870F62}" dt="2024-03-19T08:53:57.082" v="953" actId="478"/>
          <ac:picMkLst>
            <pc:docMk/>
            <pc:sldMk cId="1706005226" sldId="320"/>
            <ac:picMk id="17" creationId="{7B283F96-A00A-CB37-5A64-211F38647110}"/>
          </ac:picMkLst>
        </pc:picChg>
        <pc:cxnChg chg="add mod">
          <ac:chgData name="Frank Martin" userId="c44ed181-5baa-48fd-a8ba-bdb24d542224" providerId="ADAL" clId="{3CFDE276-3D87-4DA1-8398-84B5BB870F62}" dt="2024-03-19T08:45:46.170" v="841" actId="1076"/>
          <ac:cxnSpMkLst>
            <pc:docMk/>
            <pc:sldMk cId="1706005226" sldId="320"/>
            <ac:cxnSpMk id="4" creationId="{89D7DD15-2551-6AA4-42F5-E4D4AC85E006}"/>
          </ac:cxnSpMkLst>
        </pc:cxnChg>
      </pc:sldChg>
      <pc:sldChg chg="modSp mod">
        <pc:chgData name="Frank Martin" userId="c44ed181-5baa-48fd-a8ba-bdb24d542224" providerId="ADAL" clId="{3CFDE276-3D87-4DA1-8398-84B5BB870F62}" dt="2024-03-19T08:43:57.684" v="835" actId="14100"/>
        <pc:sldMkLst>
          <pc:docMk/>
          <pc:sldMk cId="417421192" sldId="336"/>
        </pc:sldMkLst>
        <pc:spChg chg="mod">
          <ac:chgData name="Frank Martin" userId="c44ed181-5baa-48fd-a8ba-bdb24d542224" providerId="ADAL" clId="{3CFDE276-3D87-4DA1-8398-84B5BB870F62}" dt="2024-03-19T08:43:57.684" v="835" actId="14100"/>
          <ac:spMkLst>
            <pc:docMk/>
            <pc:sldMk cId="417421192" sldId="336"/>
            <ac:spMk id="7" creationId="{943779BB-3326-5E66-FE6D-077AF843E4C6}"/>
          </ac:spMkLst>
        </pc:spChg>
      </pc:sldChg>
      <pc:sldChg chg="addSp delSp modSp new mod">
        <pc:chgData name="Frank Martin" userId="c44ed181-5baa-48fd-a8ba-bdb24d542224" providerId="ADAL" clId="{3CFDE276-3D87-4DA1-8398-84B5BB870F62}" dt="2024-03-19T08:36:27.251" v="832" actId="1035"/>
        <pc:sldMkLst>
          <pc:docMk/>
          <pc:sldMk cId="3296375662" sldId="343"/>
        </pc:sldMkLst>
        <pc:spChg chg="mod">
          <ac:chgData name="Frank Martin" userId="c44ed181-5baa-48fd-a8ba-bdb24d542224" providerId="ADAL" clId="{3CFDE276-3D87-4DA1-8398-84B5BB870F62}" dt="2024-03-19T08:08:51.893" v="71"/>
          <ac:spMkLst>
            <pc:docMk/>
            <pc:sldMk cId="3296375662" sldId="343"/>
            <ac:spMk id="2" creationId="{4A0EB374-B750-1737-C321-1368DD4B746B}"/>
          </ac:spMkLst>
        </pc:spChg>
        <pc:spChg chg="add del">
          <ac:chgData name="Frank Martin" userId="c44ed181-5baa-48fd-a8ba-bdb24d542224" providerId="ADAL" clId="{3CFDE276-3D87-4DA1-8398-84B5BB870F62}" dt="2024-03-19T08:13:10.232" v="81" actId="478"/>
          <ac:spMkLst>
            <pc:docMk/>
            <pc:sldMk cId="3296375662" sldId="343"/>
            <ac:spMk id="3" creationId="{ADE6B82E-2241-1DA1-4322-66DCE8789710}"/>
          </ac:spMkLst>
        </pc:spChg>
        <pc:spChg chg="mod">
          <ac:chgData name="Frank Martin" userId="c44ed181-5baa-48fd-a8ba-bdb24d542224" providerId="ADAL" clId="{3CFDE276-3D87-4DA1-8398-84B5BB870F62}" dt="2024-03-19T08:36:14.575" v="822" actId="20577"/>
          <ac:spMkLst>
            <pc:docMk/>
            <pc:sldMk cId="3296375662" sldId="343"/>
            <ac:spMk id="4" creationId="{362374F2-CF2D-6B6B-6CEF-23AA135221CF}"/>
          </ac:spMkLst>
        </pc:spChg>
        <pc:spChg chg="add mod">
          <ac:chgData name="Frank Martin" userId="c44ed181-5baa-48fd-a8ba-bdb24d542224" providerId="ADAL" clId="{3CFDE276-3D87-4DA1-8398-84B5BB870F62}" dt="2024-03-19T08:36:27.251" v="832" actId="1035"/>
          <ac:spMkLst>
            <pc:docMk/>
            <pc:sldMk cId="3296375662" sldId="343"/>
            <ac:spMk id="6" creationId="{FED6498A-309C-4D5C-3EF5-8DAB9A1ABAE3}"/>
          </ac:spMkLst>
        </pc:spChg>
        <pc:picChg chg="add del mod ord">
          <ac:chgData name="Frank Martin" userId="c44ed181-5baa-48fd-a8ba-bdb24d542224" providerId="ADAL" clId="{3CFDE276-3D87-4DA1-8398-84B5BB870F62}" dt="2024-03-19T08:13:07.542" v="80" actId="22"/>
          <ac:picMkLst>
            <pc:docMk/>
            <pc:sldMk cId="3296375662" sldId="343"/>
            <ac:picMk id="8" creationId="{2C36B556-0C24-F333-43AA-E80CD6CE4F40}"/>
          </ac:picMkLst>
        </pc:picChg>
        <pc:picChg chg="add mod">
          <ac:chgData name="Frank Martin" userId="c44ed181-5baa-48fd-a8ba-bdb24d542224" providerId="ADAL" clId="{3CFDE276-3D87-4DA1-8398-84B5BB870F62}" dt="2024-03-19T08:14:30.354" v="94" actId="1076"/>
          <ac:picMkLst>
            <pc:docMk/>
            <pc:sldMk cId="3296375662" sldId="343"/>
            <ac:picMk id="10" creationId="{28DC9688-D1B4-0A95-B837-5ABEECDBD7BB}"/>
          </ac:picMkLst>
        </pc:picChg>
        <pc:picChg chg="add mod">
          <ac:chgData name="Frank Martin" userId="c44ed181-5baa-48fd-a8ba-bdb24d542224" providerId="ADAL" clId="{3CFDE276-3D87-4DA1-8398-84B5BB870F62}" dt="2024-03-19T08:14:37.734" v="97" actId="1076"/>
          <ac:picMkLst>
            <pc:docMk/>
            <pc:sldMk cId="3296375662" sldId="343"/>
            <ac:picMk id="12" creationId="{E5B0FB88-89EB-EF6C-3BEA-E7C3EC68DC86}"/>
          </ac:picMkLst>
        </pc:picChg>
        <pc:picChg chg="add mod">
          <ac:chgData name="Frank Martin" userId="c44ed181-5baa-48fd-a8ba-bdb24d542224" providerId="ADAL" clId="{3CFDE276-3D87-4DA1-8398-84B5BB870F62}" dt="2024-03-19T08:15:15.401" v="102" actId="1036"/>
          <ac:picMkLst>
            <pc:docMk/>
            <pc:sldMk cId="3296375662" sldId="343"/>
            <ac:picMk id="14" creationId="{F189AC98-C8AE-135C-70AE-9B7E26083C7D}"/>
          </ac:picMkLst>
        </pc:picChg>
        <pc:picChg chg="add mod">
          <ac:chgData name="Frank Martin" userId="c44ed181-5baa-48fd-a8ba-bdb24d542224" providerId="ADAL" clId="{3CFDE276-3D87-4DA1-8398-84B5BB870F62}" dt="2024-03-19T08:35:08.637" v="749" actId="1076"/>
          <ac:picMkLst>
            <pc:docMk/>
            <pc:sldMk cId="3296375662" sldId="343"/>
            <ac:picMk id="1026" creationId="{A936F5F7-608D-6BCF-903D-F160274301B7}"/>
          </ac:picMkLst>
        </pc:picChg>
      </pc:sldChg>
      <pc:sldChg chg="new del">
        <pc:chgData name="Frank Martin" userId="c44ed181-5baa-48fd-a8ba-bdb24d542224" providerId="ADAL" clId="{3CFDE276-3D87-4DA1-8398-84B5BB870F62}" dt="2024-03-19T08:45:00.639" v="837" actId="47"/>
        <pc:sldMkLst>
          <pc:docMk/>
          <pc:sldMk cId="3085761962" sldId="344"/>
        </pc:sldMkLst>
      </pc:sldChg>
    </pc:docChg>
  </pc:docChgLst>
  <pc:docChgLst>
    <pc:chgData name="Bart van Beusekom" userId="cce58229-8402-4bf0-84e6-67599d6a2b64" providerId="ADAL" clId="{8F278954-F039-4672-A522-4D43BEDE89E5}"/>
    <pc:docChg chg="addSld modSld">
      <pc:chgData name="Bart van Beusekom" userId="cce58229-8402-4bf0-84e6-67599d6a2b64" providerId="ADAL" clId="{8F278954-F039-4672-A522-4D43BEDE89E5}" dt="2023-07-20T08:17:31.699" v="0"/>
      <pc:docMkLst>
        <pc:docMk/>
      </pc:docMkLst>
      <pc:sldChg chg="add">
        <pc:chgData name="Bart van Beusekom" userId="cce58229-8402-4bf0-84e6-67599d6a2b64" providerId="ADAL" clId="{8F278954-F039-4672-A522-4D43BEDE89E5}" dt="2023-07-20T08:17:31.699" v="0"/>
        <pc:sldMkLst>
          <pc:docMk/>
          <pc:sldMk cId="2474508126" sldId="258"/>
        </pc:sldMkLst>
      </pc:sldChg>
    </pc:docChg>
  </pc:docChgLst>
  <pc:docChgLst>
    <pc:chgData name="Hasan Alradhi" userId="S::h.alradhi@iknl.nl::726457ce-e4f6-4a65-a496-042c3ff4a2df" providerId="AD" clId="Web-{CAC0CD2B-F052-44F0-2522-B0F64BC4B98D}"/>
    <pc:docChg chg="delSld modSld">
      <pc:chgData name="Hasan Alradhi" userId="S::h.alradhi@iknl.nl::726457ce-e4f6-4a65-a496-042c3ff4a2df" providerId="AD" clId="Web-{CAC0CD2B-F052-44F0-2522-B0F64BC4B98D}" dt="2023-11-10T12:49:50.823" v="105" actId="20577"/>
      <pc:docMkLst>
        <pc:docMk/>
      </pc:docMkLst>
      <pc:sldChg chg="delSp modSp">
        <pc:chgData name="Hasan Alradhi" userId="S::h.alradhi@iknl.nl::726457ce-e4f6-4a65-a496-042c3ff4a2df" providerId="AD" clId="Web-{CAC0CD2B-F052-44F0-2522-B0F64BC4B98D}" dt="2023-11-10T12:47:15.771" v="93"/>
        <pc:sldMkLst>
          <pc:docMk/>
          <pc:sldMk cId="5959878" sldId="311"/>
        </pc:sldMkLst>
        <pc:spChg chg="mod">
          <ac:chgData name="Hasan Alradhi" userId="S::h.alradhi@iknl.nl::726457ce-e4f6-4a65-a496-042c3ff4a2df" providerId="AD" clId="Web-{CAC0CD2B-F052-44F0-2522-B0F64BC4B98D}" dt="2023-11-10T12:44:12.421" v="2" actId="20577"/>
          <ac:spMkLst>
            <pc:docMk/>
            <pc:sldMk cId="5959878" sldId="311"/>
            <ac:spMk id="32" creationId="{9F0D7ACA-130D-F385-4575-18837ECCE033}"/>
          </ac:spMkLst>
        </pc:spChg>
        <pc:spChg chg="mod">
          <ac:chgData name="Hasan Alradhi" userId="S::h.alradhi@iknl.nl::726457ce-e4f6-4a65-a496-042c3ff4a2df" providerId="AD" clId="Web-{CAC0CD2B-F052-44F0-2522-B0F64BC4B98D}" dt="2023-11-10T12:47:14.911" v="92" actId="20577"/>
          <ac:spMkLst>
            <pc:docMk/>
            <pc:sldMk cId="5959878" sldId="311"/>
            <ac:spMk id="36" creationId="{8BB4068E-043F-F689-0A09-0B594C83578C}"/>
          </ac:spMkLst>
        </pc:spChg>
        <pc:picChg chg="del">
          <ac:chgData name="Hasan Alradhi" userId="S::h.alradhi@iknl.nl::726457ce-e4f6-4a65-a496-042c3ff4a2df" providerId="AD" clId="Web-{CAC0CD2B-F052-44F0-2522-B0F64BC4B98D}" dt="2023-11-10T12:47:15.771" v="93"/>
          <ac:picMkLst>
            <pc:docMk/>
            <pc:sldMk cId="5959878" sldId="311"/>
            <ac:picMk id="8" creationId="{F334CA66-8FEB-6140-0820-C2C7D5D95772}"/>
          </ac:picMkLst>
        </pc:picChg>
      </pc:sldChg>
      <pc:sldChg chg="del">
        <pc:chgData name="Hasan Alradhi" userId="S::h.alradhi@iknl.nl::726457ce-e4f6-4a65-a496-042c3ff4a2df" providerId="AD" clId="Web-{CAC0CD2B-F052-44F0-2522-B0F64BC4B98D}" dt="2023-11-10T12:47:24.912" v="95"/>
        <pc:sldMkLst>
          <pc:docMk/>
          <pc:sldMk cId="673390505" sldId="321"/>
        </pc:sldMkLst>
      </pc:sldChg>
      <pc:sldChg chg="modSp">
        <pc:chgData name="Hasan Alradhi" userId="S::h.alradhi@iknl.nl::726457ce-e4f6-4a65-a496-042c3ff4a2df" providerId="AD" clId="Web-{CAC0CD2B-F052-44F0-2522-B0F64BC4B98D}" dt="2023-11-10T12:49:50.823" v="105" actId="20577"/>
        <pc:sldMkLst>
          <pc:docMk/>
          <pc:sldMk cId="1491811986" sldId="322"/>
        </pc:sldMkLst>
        <pc:spChg chg="mod">
          <ac:chgData name="Hasan Alradhi" userId="S::h.alradhi@iknl.nl::726457ce-e4f6-4a65-a496-042c3ff4a2df" providerId="AD" clId="Web-{CAC0CD2B-F052-44F0-2522-B0F64BC4B98D}" dt="2023-11-10T12:49:50.823" v="105" actId="20577"/>
          <ac:spMkLst>
            <pc:docMk/>
            <pc:sldMk cId="1491811986" sldId="322"/>
            <ac:spMk id="36" creationId="{8BB4068E-043F-F689-0A09-0B594C83578C}"/>
          </ac:spMkLst>
        </pc:spChg>
      </pc:sldChg>
      <pc:sldChg chg="del">
        <pc:chgData name="Hasan Alradhi" userId="S::h.alradhi@iknl.nl::726457ce-e4f6-4a65-a496-042c3ff4a2df" providerId="AD" clId="Web-{CAC0CD2B-F052-44F0-2522-B0F64BC4B98D}" dt="2023-11-10T12:47:24.912" v="94"/>
        <pc:sldMkLst>
          <pc:docMk/>
          <pc:sldMk cId="3529756428" sldId="327"/>
        </pc:sldMkLst>
      </pc:sldChg>
    </pc:docChg>
  </pc:docChgLst>
  <pc:docChgLst>
    <pc:chgData name="Bart van Beusekom" userId="cce58229-8402-4bf0-84e6-67599d6a2b64" providerId="ADAL" clId="{B47DB553-970D-415B-9B73-DDD341110309}"/>
    <pc:docChg chg="addSld delSld modSld">
      <pc:chgData name="Bart van Beusekom" userId="cce58229-8402-4bf0-84e6-67599d6a2b64" providerId="ADAL" clId="{B47DB553-970D-415B-9B73-DDD341110309}" dt="2024-09-17T14:56:16.766" v="18" actId="47"/>
      <pc:docMkLst>
        <pc:docMk/>
      </pc:docMkLst>
      <pc:sldChg chg="add">
        <pc:chgData name="Bart van Beusekom" userId="cce58229-8402-4bf0-84e6-67599d6a2b64" providerId="ADAL" clId="{B47DB553-970D-415B-9B73-DDD341110309}" dt="2024-09-17T14:56:14.952" v="17"/>
        <pc:sldMkLst>
          <pc:docMk/>
          <pc:sldMk cId="2546134658" sldId="256"/>
        </pc:sldMkLst>
      </pc:sldChg>
      <pc:sldChg chg="del">
        <pc:chgData name="Bart van Beusekom" userId="cce58229-8402-4bf0-84e6-67599d6a2b64" providerId="ADAL" clId="{B47DB553-970D-415B-9B73-DDD341110309}" dt="2024-09-17T14:56:16.766" v="18" actId="47"/>
        <pc:sldMkLst>
          <pc:docMk/>
          <pc:sldMk cId="1811265543" sldId="353"/>
        </pc:sldMkLst>
      </pc:sldChg>
      <pc:sldChg chg="modSp mod">
        <pc:chgData name="Bart van Beusekom" userId="cce58229-8402-4bf0-84e6-67599d6a2b64" providerId="ADAL" clId="{B47DB553-970D-415B-9B73-DDD341110309}" dt="2024-09-17T12:35:27.821" v="16" actId="20577"/>
        <pc:sldMkLst>
          <pc:docMk/>
          <pc:sldMk cId="3559519571" sldId="357"/>
        </pc:sldMkLst>
        <pc:spChg chg="mod">
          <ac:chgData name="Bart van Beusekom" userId="cce58229-8402-4bf0-84e6-67599d6a2b64" providerId="ADAL" clId="{B47DB553-970D-415B-9B73-DDD341110309}" dt="2024-09-17T12:35:27.821" v="16" actId="20577"/>
          <ac:spMkLst>
            <pc:docMk/>
            <pc:sldMk cId="3559519571" sldId="357"/>
            <ac:spMk id="2" creationId="{7F62DB31-A715-46DD-84BE-F2BC456AA824}"/>
          </ac:spMkLst>
        </pc:spChg>
      </pc:sldChg>
    </pc:docChg>
  </pc:docChgLst>
  <pc:docChgLst>
    <pc:chgData name="Hasan Alradhi" userId="S::h.alradhi@iknl.nl::726457ce-e4f6-4a65-a496-042c3ff4a2df" providerId="AD" clId="Web-{EB9B2FB0-1DED-A130-B16C-874B6943A9FB}"/>
    <pc:docChg chg="addSld modSld">
      <pc:chgData name="Hasan Alradhi" userId="S::h.alradhi@iknl.nl::726457ce-e4f6-4a65-a496-042c3ff4a2df" providerId="AD" clId="Web-{EB9B2FB0-1DED-A130-B16C-874B6943A9FB}" dt="2024-01-11T16:14:14.734" v="531" actId="20577"/>
      <pc:docMkLst>
        <pc:docMk/>
      </pc:docMkLst>
      <pc:sldChg chg="modSp">
        <pc:chgData name="Hasan Alradhi" userId="S::h.alradhi@iknl.nl::726457ce-e4f6-4a65-a496-042c3ff4a2df" providerId="AD" clId="Web-{EB9B2FB0-1DED-A130-B16C-874B6943A9FB}" dt="2024-01-11T16:04:49.663" v="215" actId="20577"/>
        <pc:sldMkLst>
          <pc:docMk/>
          <pc:sldMk cId="2322495871" sldId="258"/>
        </pc:sldMkLst>
        <pc:spChg chg="mod">
          <ac:chgData name="Hasan Alradhi" userId="S::h.alradhi@iknl.nl::726457ce-e4f6-4a65-a496-042c3ff4a2df" providerId="AD" clId="Web-{EB9B2FB0-1DED-A130-B16C-874B6943A9FB}" dt="2024-01-11T16:04:49.663" v="215" actId="20577"/>
          <ac:spMkLst>
            <pc:docMk/>
            <pc:sldMk cId="2322495871" sldId="258"/>
            <ac:spMk id="36" creationId="{8BB4068E-043F-F689-0A09-0B594C83578C}"/>
          </ac:spMkLst>
        </pc:spChg>
      </pc:sldChg>
      <pc:sldChg chg="modSp">
        <pc:chgData name="Hasan Alradhi" userId="S::h.alradhi@iknl.nl::726457ce-e4f6-4a65-a496-042c3ff4a2df" providerId="AD" clId="Web-{EB9B2FB0-1DED-A130-B16C-874B6943A9FB}" dt="2024-01-11T16:04:53.788" v="217" actId="20577"/>
        <pc:sldMkLst>
          <pc:docMk/>
          <pc:sldMk cId="3752311231" sldId="337"/>
        </pc:sldMkLst>
        <pc:spChg chg="mod">
          <ac:chgData name="Hasan Alradhi" userId="S::h.alradhi@iknl.nl::726457ce-e4f6-4a65-a496-042c3ff4a2df" providerId="AD" clId="Web-{EB9B2FB0-1DED-A130-B16C-874B6943A9FB}" dt="2024-01-11T16:04:53.788" v="217" actId="20577"/>
          <ac:spMkLst>
            <pc:docMk/>
            <pc:sldMk cId="3752311231" sldId="337"/>
            <ac:spMk id="36" creationId="{8BB4068E-043F-F689-0A09-0B594C83578C}"/>
          </ac:spMkLst>
        </pc:spChg>
      </pc:sldChg>
      <pc:sldChg chg="delSp modSp add replId">
        <pc:chgData name="Hasan Alradhi" userId="S::h.alradhi@iknl.nl::726457ce-e4f6-4a65-a496-042c3ff4a2df" providerId="AD" clId="Web-{EB9B2FB0-1DED-A130-B16C-874B6943A9FB}" dt="2024-01-11T16:14:14.734" v="531" actId="20577"/>
        <pc:sldMkLst>
          <pc:docMk/>
          <pc:sldMk cId="2577432071" sldId="339"/>
        </pc:sldMkLst>
        <pc:spChg chg="mod">
          <ac:chgData name="Hasan Alradhi" userId="S::h.alradhi@iknl.nl::726457ce-e4f6-4a65-a496-042c3ff4a2df" providerId="AD" clId="Web-{EB9B2FB0-1DED-A130-B16C-874B6943A9FB}" dt="2024-01-11T16:10:48.063" v="409" actId="20577"/>
          <ac:spMkLst>
            <pc:docMk/>
            <pc:sldMk cId="2577432071" sldId="339"/>
            <ac:spMk id="2" creationId="{47214852-A673-7EF9-9788-913C93D2B248}"/>
          </ac:spMkLst>
        </pc:spChg>
        <pc:spChg chg="mod">
          <ac:chgData name="Hasan Alradhi" userId="S::h.alradhi@iknl.nl::726457ce-e4f6-4a65-a496-042c3ff4a2df" providerId="AD" clId="Web-{EB9B2FB0-1DED-A130-B16C-874B6943A9FB}" dt="2024-01-11T16:14:14.734" v="531" actId="20577"/>
          <ac:spMkLst>
            <pc:docMk/>
            <pc:sldMk cId="2577432071" sldId="339"/>
            <ac:spMk id="4" creationId="{9C779C11-3635-0CFF-0A33-B0A847492448}"/>
          </ac:spMkLst>
        </pc:spChg>
        <pc:spChg chg="del">
          <ac:chgData name="Hasan Alradhi" userId="S::h.alradhi@iknl.nl::726457ce-e4f6-4a65-a496-042c3ff4a2df" providerId="AD" clId="Web-{EB9B2FB0-1DED-A130-B16C-874B6943A9FB}" dt="2024-01-11T16:01:59.698" v="90"/>
          <ac:spMkLst>
            <pc:docMk/>
            <pc:sldMk cId="2577432071" sldId="339"/>
            <ac:spMk id="7" creationId="{73ACD97C-E3A3-5692-D118-DB2DDAF8B63D}"/>
          </ac:spMkLst>
        </pc:spChg>
        <pc:picChg chg="del">
          <ac:chgData name="Hasan Alradhi" userId="S::h.alradhi@iknl.nl::726457ce-e4f6-4a65-a496-042c3ff4a2df" providerId="AD" clId="Web-{EB9B2FB0-1DED-A130-B16C-874B6943A9FB}" dt="2024-01-11T16:01:56.307" v="89"/>
          <ac:picMkLst>
            <pc:docMk/>
            <pc:sldMk cId="2577432071" sldId="339"/>
            <ac:picMk id="1026" creationId="{35740715-34A2-F5F1-C035-3B35B01DA484}"/>
          </ac:picMkLst>
        </pc:picChg>
      </pc:sldChg>
    </pc:docChg>
  </pc:docChgLst>
  <pc:docChgLst>
    <pc:chgData name="Frank Martin" userId="c44ed181-5baa-48fd-a8ba-bdb24d542224" providerId="ADAL" clId="{373A8D43-F1D4-4869-884A-9F526750DA74}"/>
    <pc:docChg chg="modSld">
      <pc:chgData name="Frank Martin" userId="c44ed181-5baa-48fd-a8ba-bdb24d542224" providerId="ADAL" clId="{373A8D43-F1D4-4869-884A-9F526750DA74}" dt="2024-05-16T06:27:59.310" v="8" actId="20577"/>
      <pc:docMkLst>
        <pc:docMk/>
      </pc:docMkLst>
      <pc:sldChg chg="modSp mod">
        <pc:chgData name="Frank Martin" userId="c44ed181-5baa-48fd-a8ba-bdb24d542224" providerId="ADAL" clId="{373A8D43-F1D4-4869-884A-9F526750DA74}" dt="2024-05-16T06:26:45.937" v="6" actId="20577"/>
        <pc:sldMkLst>
          <pc:docMk/>
          <pc:sldMk cId="1706005226" sldId="320"/>
        </pc:sldMkLst>
        <pc:spChg chg="mod">
          <ac:chgData name="Frank Martin" userId="c44ed181-5baa-48fd-a8ba-bdb24d542224" providerId="ADAL" clId="{373A8D43-F1D4-4869-884A-9F526750DA74}" dt="2024-05-16T06:26:45.937" v="6" actId="20577"/>
          <ac:spMkLst>
            <pc:docMk/>
            <pc:sldMk cId="1706005226" sldId="320"/>
            <ac:spMk id="3" creationId="{17583C3D-82CC-4D82-119A-2E71362E8D77}"/>
          </ac:spMkLst>
        </pc:spChg>
      </pc:sldChg>
      <pc:sldChg chg="modSp mod">
        <pc:chgData name="Frank Martin" userId="c44ed181-5baa-48fd-a8ba-bdb24d542224" providerId="ADAL" clId="{373A8D43-F1D4-4869-884A-9F526750DA74}" dt="2024-05-16T06:27:59.310" v="8" actId="20577"/>
        <pc:sldMkLst>
          <pc:docMk/>
          <pc:sldMk cId="3296375662" sldId="343"/>
        </pc:sldMkLst>
        <pc:spChg chg="mod">
          <ac:chgData name="Frank Martin" userId="c44ed181-5baa-48fd-a8ba-bdb24d542224" providerId="ADAL" clId="{373A8D43-F1D4-4869-884A-9F526750DA74}" dt="2024-05-16T06:27:59.310" v="8" actId="20577"/>
          <ac:spMkLst>
            <pc:docMk/>
            <pc:sldMk cId="3296375662" sldId="343"/>
            <ac:spMk id="4" creationId="{362374F2-CF2D-6B6B-6CEF-23AA135221CF}"/>
          </ac:spMkLst>
        </pc:spChg>
      </pc:sldChg>
    </pc:docChg>
  </pc:docChgLst>
  <pc:docChgLst>
    <pc:chgData name="Bart van Beusekom" userId="cce58229-8402-4bf0-84e6-67599d6a2b64" providerId="ADAL" clId="{DA6BE359-B1C2-4E17-B4E4-FF698D08E4CA}"/>
    <pc:docChg chg="undo custSel addSld delSld modSld sldOrd">
      <pc:chgData name="Bart van Beusekom" userId="cce58229-8402-4bf0-84e6-67599d6a2b64" providerId="ADAL" clId="{DA6BE359-B1C2-4E17-B4E4-FF698D08E4CA}" dt="2024-07-24T11:38:28.159" v="2016" actId="20577"/>
      <pc:docMkLst>
        <pc:docMk/>
      </pc:docMkLst>
      <pc:sldChg chg="modSp mod">
        <pc:chgData name="Bart van Beusekom" userId="cce58229-8402-4bf0-84e6-67599d6a2b64" providerId="ADAL" clId="{DA6BE359-B1C2-4E17-B4E4-FF698D08E4CA}" dt="2024-07-11T08:50:42.872" v="67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DA6BE359-B1C2-4E17-B4E4-FF698D08E4CA}" dt="2024-07-11T08:50:42.872" v="67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DA6BE359-B1C2-4E17-B4E4-FF698D08E4CA}" dt="2024-07-11T08:54:34.246" v="163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DA6BE359-B1C2-4E17-B4E4-FF698D08E4CA}" dt="2024-07-11T08:54:03.198" v="153" actId="6549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DA6BE359-B1C2-4E17-B4E4-FF698D08E4CA}" dt="2024-07-11T08:54:34.246" v="163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DA6BE359-B1C2-4E17-B4E4-FF698D08E4CA}" dt="2024-07-11T08:54:20.717" v="159" actId="6549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DA6BE359-B1C2-4E17-B4E4-FF698D08E4CA}" dt="2024-07-11T08:54:32.014" v="161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DA6BE359-B1C2-4E17-B4E4-FF698D08E4CA}" dt="2024-07-11T08:49:29.298" v="13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DA6BE359-B1C2-4E17-B4E4-FF698D08E4CA}" dt="2024-07-11T08:49:29.298" v="13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modSp mod">
        <pc:chgData name="Bart van Beusekom" userId="cce58229-8402-4bf0-84e6-67599d6a2b64" providerId="ADAL" clId="{DA6BE359-B1C2-4E17-B4E4-FF698D08E4CA}" dt="2024-07-11T08:50:11.473" v="57" actId="20577"/>
        <pc:sldMkLst>
          <pc:docMk/>
          <pc:sldMk cId="1706005226" sldId="320"/>
        </pc:sldMkLst>
        <pc:spChg chg="mod">
          <ac:chgData name="Bart van Beusekom" userId="cce58229-8402-4bf0-84e6-67599d6a2b64" providerId="ADAL" clId="{DA6BE359-B1C2-4E17-B4E4-FF698D08E4CA}" dt="2024-07-11T08:50:11.473" v="57" actId="20577"/>
          <ac:spMkLst>
            <pc:docMk/>
            <pc:sldMk cId="1706005226" sldId="320"/>
            <ac:spMk id="6" creationId="{756A77EF-D1DA-885D-165B-D6D0B2A18706}"/>
          </ac:spMkLst>
        </pc:spChg>
      </pc:sldChg>
      <pc:sldChg chg="modSp mod">
        <pc:chgData name="Bart van Beusekom" userId="cce58229-8402-4bf0-84e6-67599d6a2b64" providerId="ADAL" clId="{DA6BE359-B1C2-4E17-B4E4-FF698D08E4CA}" dt="2024-07-11T08:53:33.786" v="151" actId="6549"/>
        <pc:sldMkLst>
          <pc:docMk/>
          <pc:sldMk cId="417421192" sldId="336"/>
        </pc:sldMkLst>
        <pc:spChg chg="mod">
          <ac:chgData name="Bart van Beusekom" userId="cce58229-8402-4bf0-84e6-67599d6a2b64" providerId="ADAL" clId="{DA6BE359-B1C2-4E17-B4E4-FF698D08E4CA}" dt="2024-07-11T08:53:33.786" v="151" actId="6549"/>
          <ac:spMkLst>
            <pc:docMk/>
            <pc:sldMk cId="417421192" sldId="336"/>
            <ac:spMk id="4" creationId="{A4350661-D641-BD0C-454D-8160CBA886CF}"/>
          </ac:spMkLst>
        </pc:spChg>
      </pc:sldChg>
      <pc:sldChg chg="addSp delSp modSp mod ord">
        <pc:chgData name="Bart van Beusekom" userId="cce58229-8402-4bf0-84e6-67599d6a2b64" providerId="ADAL" clId="{DA6BE359-B1C2-4E17-B4E4-FF698D08E4CA}" dt="2024-07-11T09:34:01.725" v="936"/>
        <pc:sldMkLst>
          <pc:docMk/>
          <pc:sldMk cId="3714084781" sldId="341"/>
        </pc:sldMkLst>
        <pc:spChg chg="mod">
          <ac:chgData name="Bart van Beusekom" userId="cce58229-8402-4bf0-84e6-67599d6a2b64" providerId="ADAL" clId="{DA6BE359-B1C2-4E17-B4E4-FF698D08E4CA}" dt="2024-07-11T09:32:54.509" v="934" actId="20577"/>
          <ac:spMkLst>
            <pc:docMk/>
            <pc:sldMk cId="3714084781" sldId="341"/>
            <ac:spMk id="36" creationId="{8BB4068E-043F-F689-0A09-0B594C83578C}"/>
          </ac:spMkLst>
        </pc:spChg>
        <pc:grpChg chg="del">
          <ac:chgData name="Bart van Beusekom" userId="cce58229-8402-4bf0-84e6-67599d6a2b64" providerId="ADAL" clId="{DA6BE359-B1C2-4E17-B4E4-FF698D08E4CA}" dt="2024-07-11T09:32:02.616" v="891" actId="478"/>
          <ac:grpSpMkLst>
            <pc:docMk/>
            <pc:sldMk cId="3714084781" sldId="341"/>
            <ac:grpSpMk id="10" creationId="{535484ED-2DC9-1919-1416-DF7963F9B14B}"/>
          </ac:grpSpMkLst>
        </pc:grpChg>
        <pc:picChg chg="del">
          <ac:chgData name="Bart van Beusekom" userId="cce58229-8402-4bf0-84e6-67599d6a2b64" providerId="ADAL" clId="{DA6BE359-B1C2-4E17-B4E4-FF698D08E4CA}" dt="2024-07-11T09:32:04.722" v="893" actId="478"/>
          <ac:picMkLst>
            <pc:docMk/>
            <pc:sldMk cId="3714084781" sldId="341"/>
            <ac:picMk id="5" creationId="{9BB2A736-C2CF-2CB9-E90C-D6794D2FDD0F}"/>
          </ac:picMkLst>
        </pc:picChg>
        <pc:picChg chg="add mod">
          <ac:chgData name="Bart van Beusekom" userId="cce58229-8402-4bf0-84e6-67599d6a2b64" providerId="ADAL" clId="{DA6BE359-B1C2-4E17-B4E4-FF698D08E4CA}" dt="2024-07-11T09:32:19.594" v="902" actId="14100"/>
          <ac:picMkLst>
            <pc:docMk/>
            <pc:sldMk cId="3714084781" sldId="341"/>
            <ac:picMk id="6" creationId="{430FE8EA-CB40-C04B-B9FD-770CC63F061B}"/>
          </ac:picMkLst>
        </pc:picChg>
        <pc:picChg chg="del">
          <ac:chgData name="Bart van Beusekom" userId="cce58229-8402-4bf0-84e6-67599d6a2b64" providerId="ADAL" clId="{DA6BE359-B1C2-4E17-B4E4-FF698D08E4CA}" dt="2024-07-11T09:32:08.360" v="896" actId="478"/>
          <ac:picMkLst>
            <pc:docMk/>
            <pc:sldMk cId="3714084781" sldId="341"/>
            <ac:picMk id="13" creationId="{16095A7C-BCA6-9A30-54AB-ADD0C4F4E203}"/>
          </ac:picMkLst>
        </pc:picChg>
        <pc:picChg chg="del">
          <ac:chgData name="Bart van Beusekom" userId="cce58229-8402-4bf0-84e6-67599d6a2b64" providerId="ADAL" clId="{DA6BE359-B1C2-4E17-B4E4-FF698D08E4CA}" dt="2024-07-11T09:32:07.649" v="895" actId="478"/>
          <ac:picMkLst>
            <pc:docMk/>
            <pc:sldMk cId="3714084781" sldId="341"/>
            <ac:picMk id="15" creationId="{7DDB232C-45EE-1679-6CE8-DB0B4ABFAE48}"/>
          </ac:picMkLst>
        </pc:picChg>
        <pc:picChg chg="del">
          <ac:chgData name="Bart van Beusekom" userId="cce58229-8402-4bf0-84e6-67599d6a2b64" providerId="ADAL" clId="{DA6BE359-B1C2-4E17-B4E4-FF698D08E4CA}" dt="2024-07-11T09:32:04.167" v="892" actId="478"/>
          <ac:picMkLst>
            <pc:docMk/>
            <pc:sldMk cId="3714084781" sldId="341"/>
            <ac:picMk id="17" creationId="{E4EE7DB0-2848-8762-A6AF-082C44C6B723}"/>
          </ac:picMkLst>
        </pc:picChg>
      </pc:sldChg>
      <pc:sldChg chg="modSp mod ord">
        <pc:chgData name="Bart van Beusekom" userId="cce58229-8402-4bf0-84e6-67599d6a2b64" providerId="ADAL" clId="{DA6BE359-B1C2-4E17-B4E4-FF698D08E4CA}" dt="2024-07-11T08:52:01.986" v="75" actId="6549"/>
        <pc:sldMkLst>
          <pc:docMk/>
          <pc:sldMk cId="4195002055" sldId="342"/>
        </pc:sldMkLst>
        <pc:spChg chg="mod">
          <ac:chgData name="Bart van Beusekom" userId="cce58229-8402-4bf0-84e6-67599d6a2b64" providerId="ADAL" clId="{DA6BE359-B1C2-4E17-B4E4-FF698D08E4CA}" dt="2024-07-11T08:52:01.986" v="75" actId="6549"/>
          <ac:spMkLst>
            <pc:docMk/>
            <pc:sldMk cId="4195002055" sldId="342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DA6BE359-B1C2-4E17-B4E4-FF698D08E4CA}" dt="2024-07-11T08:50:49.548" v="68" actId="47"/>
        <pc:sldMkLst>
          <pc:docMk/>
          <pc:sldMk cId="3674466752" sldId="344"/>
        </pc:sldMkLst>
      </pc:sldChg>
      <pc:sldChg chg="del">
        <pc:chgData name="Bart van Beusekom" userId="cce58229-8402-4bf0-84e6-67599d6a2b64" providerId="ADAL" clId="{DA6BE359-B1C2-4E17-B4E4-FF698D08E4CA}" dt="2024-07-11T08:50:51.565" v="69" actId="47"/>
        <pc:sldMkLst>
          <pc:docMk/>
          <pc:sldMk cId="2755337201" sldId="345"/>
        </pc:sldMkLst>
      </pc:sldChg>
      <pc:sldChg chg="del">
        <pc:chgData name="Bart van Beusekom" userId="cce58229-8402-4bf0-84e6-67599d6a2b64" providerId="ADAL" clId="{DA6BE359-B1C2-4E17-B4E4-FF698D08E4CA}" dt="2024-07-11T08:50:54.471" v="70" actId="47"/>
        <pc:sldMkLst>
          <pc:docMk/>
          <pc:sldMk cId="700220319" sldId="346"/>
        </pc:sldMkLst>
      </pc:sldChg>
      <pc:sldChg chg="ord">
        <pc:chgData name="Bart van Beusekom" userId="cce58229-8402-4bf0-84e6-67599d6a2b64" providerId="ADAL" clId="{DA6BE359-B1C2-4E17-B4E4-FF698D08E4CA}" dt="2024-07-11T08:51:51.762" v="72"/>
        <pc:sldMkLst>
          <pc:docMk/>
          <pc:sldMk cId="2641880989" sldId="347"/>
        </pc:sldMkLst>
      </pc:sldChg>
      <pc:sldChg chg="ord">
        <pc:chgData name="Bart van Beusekom" userId="cce58229-8402-4bf0-84e6-67599d6a2b64" providerId="ADAL" clId="{DA6BE359-B1C2-4E17-B4E4-FF698D08E4CA}" dt="2024-07-11T08:52:12.819" v="77"/>
        <pc:sldMkLst>
          <pc:docMk/>
          <pc:sldMk cId="3356558146" sldId="348"/>
        </pc:sldMkLst>
      </pc:sldChg>
      <pc:sldChg chg="addSp delSp modSp add mod">
        <pc:chgData name="Bart van Beusekom" userId="cce58229-8402-4bf0-84e6-67599d6a2b64" providerId="ADAL" clId="{DA6BE359-B1C2-4E17-B4E4-FF698D08E4CA}" dt="2024-07-11T09:49:29.707" v="1955"/>
        <pc:sldMkLst>
          <pc:docMk/>
          <pc:sldMk cId="137410153" sldId="349"/>
        </pc:sldMkLst>
        <pc:spChg chg="mod">
          <ac:chgData name="Bart van Beusekom" userId="cce58229-8402-4bf0-84e6-67599d6a2b64" providerId="ADAL" clId="{DA6BE359-B1C2-4E17-B4E4-FF698D08E4CA}" dt="2024-07-11T09:49:29.707" v="1955"/>
          <ac:spMkLst>
            <pc:docMk/>
            <pc:sldMk cId="137410153" sldId="349"/>
            <ac:spMk id="3" creationId="{0FBDBF34-C9BF-F1E9-5200-2789E8210EBE}"/>
          </ac:spMkLst>
        </pc:spChg>
        <pc:spChg chg="add del">
          <ac:chgData name="Bart van Beusekom" userId="cce58229-8402-4bf0-84e6-67599d6a2b64" providerId="ADAL" clId="{DA6BE359-B1C2-4E17-B4E4-FF698D08E4CA}" dt="2024-07-11T09:20:46.250" v="287" actId="22"/>
          <ac:spMkLst>
            <pc:docMk/>
            <pc:sldMk cId="137410153" sldId="349"/>
            <ac:spMk id="12" creationId="{5BA937AC-E04C-21EE-AA97-516055612DE0}"/>
          </ac:spMkLst>
        </pc:spChg>
        <pc:spChg chg="add mod">
          <ac:chgData name="Bart van Beusekom" userId="cce58229-8402-4bf0-84e6-67599d6a2b64" providerId="ADAL" clId="{DA6BE359-B1C2-4E17-B4E4-FF698D08E4CA}" dt="2024-07-11T09:47:20.660" v="1750" actId="114"/>
          <ac:spMkLst>
            <pc:docMk/>
            <pc:sldMk cId="137410153" sldId="349"/>
            <ac:spMk id="18" creationId="{EEBA0A92-9E64-D03E-EA48-8DE39F2B440F}"/>
          </ac:spMkLst>
        </pc:spChg>
        <pc:spChg chg="mod">
          <ac:chgData name="Bart van Beusekom" userId="cce58229-8402-4bf0-84e6-67599d6a2b64" providerId="ADAL" clId="{DA6BE359-B1C2-4E17-B4E4-FF698D08E4CA}" dt="2024-07-11T09:47:59.070" v="1775" actId="20577"/>
          <ac:spMkLst>
            <pc:docMk/>
            <pc:sldMk cId="137410153" sldId="349"/>
            <ac:spMk id="32" creationId="{9F0D7ACA-130D-F385-4575-18837ECCE033}"/>
          </ac:spMkLst>
        </pc:spChg>
        <pc:spChg chg="mod">
          <ac:chgData name="Bart van Beusekom" userId="cce58229-8402-4bf0-84e6-67599d6a2b64" providerId="ADAL" clId="{DA6BE359-B1C2-4E17-B4E4-FF698D08E4CA}" dt="2024-07-11T09:48:41.525" v="1954" actId="20577"/>
          <ac:spMkLst>
            <pc:docMk/>
            <pc:sldMk cId="137410153" sldId="349"/>
            <ac:spMk id="36" creationId="{8BB4068E-043F-F689-0A09-0B594C83578C}"/>
          </ac:spMkLst>
        </pc:spChg>
        <pc:grpChg chg="del">
          <ac:chgData name="Bart van Beusekom" userId="cce58229-8402-4bf0-84e6-67599d6a2b64" providerId="ADAL" clId="{DA6BE359-B1C2-4E17-B4E4-FF698D08E4CA}" dt="2024-07-11T09:16:34.386" v="178" actId="478"/>
          <ac:grpSpMkLst>
            <pc:docMk/>
            <pc:sldMk cId="137410153" sldId="349"/>
            <ac:grpSpMk id="10" creationId="{535484ED-2DC9-1919-1416-DF7963F9B14B}"/>
          </ac:grpSpMkLst>
        </pc:grpChg>
        <pc:picChg chg="del">
          <ac:chgData name="Bart van Beusekom" userId="cce58229-8402-4bf0-84e6-67599d6a2b64" providerId="ADAL" clId="{DA6BE359-B1C2-4E17-B4E4-FF698D08E4CA}" dt="2024-07-11T09:20:20.854" v="285" actId="478"/>
          <ac:picMkLst>
            <pc:docMk/>
            <pc:sldMk cId="137410153" sldId="349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DA6BE359-B1C2-4E17-B4E4-FF698D08E4CA}" dt="2024-07-11T09:16:33.260" v="176" actId="478"/>
          <ac:picMkLst>
            <pc:docMk/>
            <pc:sldMk cId="137410153" sldId="349"/>
            <ac:picMk id="5" creationId="{9BB2A736-C2CF-2CB9-E90C-D6794D2FDD0F}"/>
          </ac:picMkLst>
        </pc:picChg>
        <pc:picChg chg="add del mod">
          <ac:chgData name="Bart van Beusekom" userId="cce58229-8402-4bf0-84e6-67599d6a2b64" providerId="ADAL" clId="{DA6BE359-B1C2-4E17-B4E4-FF698D08E4CA}" dt="2024-07-11T09:44:23.057" v="1486" actId="478"/>
          <ac:picMkLst>
            <pc:docMk/>
            <pc:sldMk cId="137410153" sldId="349"/>
            <ac:picMk id="6" creationId="{AD1171AA-BFE4-1DDF-75D9-B870EEEC00A6}"/>
          </ac:picMkLst>
        </pc:picChg>
        <pc:picChg chg="add del mod">
          <ac:chgData name="Bart van Beusekom" userId="cce58229-8402-4bf0-84e6-67599d6a2b64" providerId="ADAL" clId="{DA6BE359-B1C2-4E17-B4E4-FF698D08E4CA}" dt="2024-07-11T09:44:23.563" v="1487" actId="478"/>
          <ac:picMkLst>
            <pc:docMk/>
            <pc:sldMk cId="137410153" sldId="349"/>
            <ac:picMk id="8" creationId="{9EC24AC1-92BD-679E-CBAE-F5E0D05E706B}"/>
          </ac:picMkLst>
        </pc:picChg>
        <pc:picChg chg="del">
          <ac:chgData name="Bart van Beusekom" userId="cce58229-8402-4bf0-84e6-67599d6a2b64" providerId="ADAL" clId="{DA6BE359-B1C2-4E17-B4E4-FF698D08E4CA}" dt="2024-07-11T09:16:35.039" v="179" actId="478"/>
          <ac:picMkLst>
            <pc:docMk/>
            <pc:sldMk cId="137410153" sldId="349"/>
            <ac:picMk id="13" creationId="{16095A7C-BCA6-9A30-54AB-ADD0C4F4E203}"/>
          </ac:picMkLst>
        </pc:picChg>
        <pc:picChg chg="del">
          <ac:chgData name="Bart van Beusekom" userId="cce58229-8402-4bf0-84e6-67599d6a2b64" providerId="ADAL" clId="{DA6BE359-B1C2-4E17-B4E4-FF698D08E4CA}" dt="2024-07-11T09:16:35.872" v="180" actId="478"/>
          <ac:picMkLst>
            <pc:docMk/>
            <pc:sldMk cId="137410153" sldId="349"/>
            <ac:picMk id="15" creationId="{7DDB232C-45EE-1679-6CE8-DB0B4ABFAE48}"/>
          </ac:picMkLst>
        </pc:picChg>
        <pc:picChg chg="add mod">
          <ac:chgData name="Bart van Beusekom" userId="cce58229-8402-4bf0-84e6-67599d6a2b64" providerId="ADAL" clId="{DA6BE359-B1C2-4E17-B4E4-FF698D08E4CA}" dt="2024-07-11T09:44:27.895" v="1489" actId="1076"/>
          <ac:picMkLst>
            <pc:docMk/>
            <pc:sldMk cId="137410153" sldId="349"/>
            <ac:picMk id="16" creationId="{651539F3-B471-6C6D-92D7-9A79A5531BA6}"/>
          </ac:picMkLst>
        </pc:picChg>
        <pc:picChg chg="del">
          <ac:chgData name="Bart van Beusekom" userId="cce58229-8402-4bf0-84e6-67599d6a2b64" providerId="ADAL" clId="{DA6BE359-B1C2-4E17-B4E4-FF698D08E4CA}" dt="2024-07-11T09:16:33.826" v="177" actId="478"/>
          <ac:picMkLst>
            <pc:docMk/>
            <pc:sldMk cId="137410153" sldId="349"/>
            <ac:picMk id="17" creationId="{E4EE7DB0-2848-8762-A6AF-082C44C6B723}"/>
          </ac:picMkLst>
        </pc:picChg>
      </pc:sldChg>
      <pc:sldChg chg="addSp delSp modSp add mod ord">
        <pc:chgData name="Bart van Beusekom" userId="cce58229-8402-4bf0-84e6-67599d6a2b64" providerId="ADAL" clId="{DA6BE359-B1C2-4E17-B4E4-FF698D08E4CA}" dt="2024-07-11T09:28:57.167" v="888" actId="1076"/>
        <pc:sldMkLst>
          <pc:docMk/>
          <pc:sldMk cId="3038674062" sldId="350"/>
        </pc:sldMkLst>
        <pc:spChg chg="add del">
          <ac:chgData name="Bart van Beusekom" userId="cce58229-8402-4bf0-84e6-67599d6a2b64" providerId="ADAL" clId="{DA6BE359-B1C2-4E17-B4E4-FF698D08E4CA}" dt="2024-07-11T09:26:21.293" v="882" actId="22"/>
          <ac:spMkLst>
            <pc:docMk/>
            <pc:sldMk cId="3038674062" sldId="350"/>
            <ac:spMk id="4" creationId="{8F1AA6A4-D75D-8209-5D49-830B03DC4D50}"/>
          </ac:spMkLst>
        </pc:spChg>
        <pc:spChg chg="mod">
          <ac:chgData name="Bart van Beusekom" userId="cce58229-8402-4bf0-84e6-67599d6a2b64" providerId="ADAL" clId="{DA6BE359-B1C2-4E17-B4E4-FF698D08E4CA}" dt="2024-07-11T09:20:58.522" v="318" actId="20577"/>
          <ac:spMkLst>
            <pc:docMk/>
            <pc:sldMk cId="3038674062" sldId="350"/>
            <ac:spMk id="32" creationId="{9F0D7ACA-130D-F385-4575-18837ECCE033}"/>
          </ac:spMkLst>
        </pc:spChg>
        <pc:spChg chg="mod">
          <ac:chgData name="Bart van Beusekom" userId="cce58229-8402-4bf0-84e6-67599d6a2b64" providerId="ADAL" clId="{DA6BE359-B1C2-4E17-B4E4-FF698D08E4CA}" dt="2024-07-11T09:24:42.146" v="880" actId="20577"/>
          <ac:spMkLst>
            <pc:docMk/>
            <pc:sldMk cId="3038674062" sldId="350"/>
            <ac:spMk id="36" creationId="{8BB4068E-043F-F689-0A09-0B594C83578C}"/>
          </ac:spMkLst>
        </pc:spChg>
        <pc:picChg chg="del">
          <ac:chgData name="Bart van Beusekom" userId="cce58229-8402-4bf0-84e6-67599d6a2b64" providerId="ADAL" clId="{DA6BE359-B1C2-4E17-B4E4-FF698D08E4CA}" dt="2024-07-11T09:28:50.635" v="884" actId="478"/>
          <ac:picMkLst>
            <pc:docMk/>
            <pc:sldMk cId="3038674062" sldId="350"/>
            <ac:picMk id="6" creationId="{AD1171AA-BFE4-1DDF-75D9-B870EEEC00A6}"/>
          </ac:picMkLst>
        </pc:picChg>
        <pc:picChg chg="add mod">
          <ac:chgData name="Bart van Beusekom" userId="cce58229-8402-4bf0-84e6-67599d6a2b64" providerId="ADAL" clId="{DA6BE359-B1C2-4E17-B4E4-FF698D08E4CA}" dt="2024-07-11T09:28:57.167" v="888" actId="1076"/>
          <ac:picMkLst>
            <pc:docMk/>
            <pc:sldMk cId="3038674062" sldId="350"/>
            <ac:picMk id="7" creationId="{CE170C6D-336E-B98D-1320-8E7823CEAA13}"/>
          </ac:picMkLst>
        </pc:picChg>
        <pc:picChg chg="del">
          <ac:chgData name="Bart van Beusekom" userId="cce58229-8402-4bf0-84e6-67599d6a2b64" providerId="ADAL" clId="{DA6BE359-B1C2-4E17-B4E4-FF698D08E4CA}" dt="2024-07-11T09:28:51.299" v="885" actId="478"/>
          <ac:picMkLst>
            <pc:docMk/>
            <pc:sldMk cId="3038674062" sldId="350"/>
            <ac:picMk id="8" creationId="{9EC24AC1-92BD-679E-CBAE-F5E0D05E706B}"/>
          </ac:picMkLst>
        </pc:picChg>
      </pc:sldChg>
      <pc:sldChg chg="addSp delSp modSp add mod">
        <pc:chgData name="Bart van Beusekom" userId="cce58229-8402-4bf0-84e6-67599d6a2b64" providerId="ADAL" clId="{DA6BE359-B1C2-4E17-B4E4-FF698D08E4CA}" dt="2024-07-11T09:40:21.122" v="1480" actId="20577"/>
        <pc:sldMkLst>
          <pc:docMk/>
          <pc:sldMk cId="2181098257" sldId="351"/>
        </pc:sldMkLst>
        <pc:spChg chg="mod">
          <ac:chgData name="Bart van Beusekom" userId="cce58229-8402-4bf0-84e6-67599d6a2b64" providerId="ADAL" clId="{DA6BE359-B1C2-4E17-B4E4-FF698D08E4CA}" dt="2024-07-11T09:36:46.795" v="980" actId="1076"/>
          <ac:spMkLst>
            <pc:docMk/>
            <pc:sldMk cId="2181098257" sldId="351"/>
            <ac:spMk id="3" creationId="{0FBDBF34-C9BF-F1E9-5200-2789E8210EBE}"/>
          </ac:spMkLst>
        </pc:spChg>
        <pc:spChg chg="add mod">
          <ac:chgData name="Bart van Beusekom" userId="cce58229-8402-4bf0-84e6-67599d6a2b64" providerId="ADAL" clId="{DA6BE359-B1C2-4E17-B4E4-FF698D08E4CA}" dt="2024-07-11T09:36:05.579" v="978" actId="13926"/>
          <ac:spMkLst>
            <pc:docMk/>
            <pc:sldMk cId="2181098257" sldId="351"/>
            <ac:spMk id="5" creationId="{ABB08BF6-0377-512E-48D0-CE3F0A2D61D4}"/>
          </ac:spMkLst>
        </pc:spChg>
        <pc:spChg chg="mod">
          <ac:chgData name="Bart van Beusekom" userId="cce58229-8402-4bf0-84e6-67599d6a2b64" providerId="ADAL" clId="{DA6BE359-B1C2-4E17-B4E4-FF698D08E4CA}" dt="2024-07-11T09:38:00.956" v="1026" actId="14100"/>
          <ac:spMkLst>
            <pc:docMk/>
            <pc:sldMk cId="2181098257" sldId="351"/>
            <ac:spMk id="32" creationId="{9F0D7ACA-130D-F385-4575-18837ECCE033}"/>
          </ac:spMkLst>
        </pc:spChg>
        <pc:spChg chg="mod">
          <ac:chgData name="Bart van Beusekom" userId="cce58229-8402-4bf0-84e6-67599d6a2b64" providerId="ADAL" clId="{DA6BE359-B1C2-4E17-B4E4-FF698D08E4CA}" dt="2024-07-11T09:40:21.122" v="1480" actId="20577"/>
          <ac:spMkLst>
            <pc:docMk/>
            <pc:sldMk cId="2181098257" sldId="351"/>
            <ac:spMk id="36" creationId="{8BB4068E-043F-F689-0A09-0B594C83578C}"/>
          </ac:spMkLst>
        </pc:spChg>
        <pc:picChg chg="mod">
          <ac:chgData name="Bart van Beusekom" userId="cce58229-8402-4bf0-84e6-67599d6a2b64" providerId="ADAL" clId="{DA6BE359-B1C2-4E17-B4E4-FF698D08E4CA}" dt="2024-07-11T09:37:46.698" v="1024" actId="1076"/>
          <ac:picMkLst>
            <pc:docMk/>
            <pc:sldMk cId="2181098257" sldId="351"/>
            <ac:picMk id="4" creationId="{363B53DE-A052-C017-4B52-D20CE80E84FB}"/>
          </ac:picMkLst>
        </pc:picChg>
        <pc:picChg chg="del mod">
          <ac:chgData name="Bart van Beusekom" userId="cce58229-8402-4bf0-84e6-67599d6a2b64" providerId="ADAL" clId="{DA6BE359-B1C2-4E17-B4E4-FF698D08E4CA}" dt="2024-07-11T09:35:45.273" v="974" actId="478"/>
          <ac:picMkLst>
            <pc:docMk/>
            <pc:sldMk cId="2181098257" sldId="351"/>
            <ac:picMk id="6" creationId="{430FE8EA-CB40-C04B-B9FD-770CC63F061B}"/>
          </ac:picMkLst>
        </pc:picChg>
        <pc:picChg chg="add mod">
          <ac:chgData name="Bart van Beusekom" userId="cce58229-8402-4bf0-84e6-67599d6a2b64" providerId="ADAL" clId="{DA6BE359-B1C2-4E17-B4E4-FF698D08E4CA}" dt="2024-07-11T09:37:42.264" v="1023" actId="1076"/>
          <ac:picMkLst>
            <pc:docMk/>
            <pc:sldMk cId="2181098257" sldId="351"/>
            <ac:picMk id="7" creationId="{15E0B625-D01B-5564-9F2A-7940AE3189EB}"/>
          </ac:picMkLst>
        </pc:picChg>
      </pc:sldChg>
      <pc:sldChg chg="addSp delSp modSp add del mod">
        <pc:chgData name="Bart van Beusekom" userId="cce58229-8402-4bf0-84e6-67599d6a2b64" providerId="ADAL" clId="{DA6BE359-B1C2-4E17-B4E4-FF698D08E4CA}" dt="2024-07-11T09:50:10.529" v="1956" actId="47"/>
        <pc:sldMkLst>
          <pc:docMk/>
          <pc:sldMk cId="764498794" sldId="352"/>
        </pc:sldMkLst>
        <pc:spChg chg="del">
          <ac:chgData name="Bart van Beusekom" userId="cce58229-8402-4bf0-84e6-67599d6a2b64" providerId="ADAL" clId="{DA6BE359-B1C2-4E17-B4E4-FF698D08E4CA}" dt="2024-07-11T09:44:06.331" v="1482" actId="478"/>
          <ac:spMkLst>
            <pc:docMk/>
            <pc:sldMk cId="764498794" sldId="352"/>
            <ac:spMk id="5" creationId="{ABB08BF6-0377-512E-48D0-CE3F0A2D61D4}"/>
          </ac:spMkLst>
        </pc:spChg>
        <pc:spChg chg="add mod">
          <ac:chgData name="Bart van Beusekom" userId="cce58229-8402-4bf0-84e6-67599d6a2b64" providerId="ADAL" clId="{DA6BE359-B1C2-4E17-B4E4-FF698D08E4CA}" dt="2024-07-11T09:47:46.636" v="1754" actId="13926"/>
          <ac:spMkLst>
            <pc:docMk/>
            <pc:sldMk cId="764498794" sldId="352"/>
            <ac:spMk id="6" creationId="{56C0E6F9-38DE-00C1-EDB7-4CD7C53E8E19}"/>
          </ac:spMkLst>
        </pc:spChg>
      </pc:sldChg>
      <pc:sldChg chg="add ord">
        <pc:chgData name="Bart van Beusekom" userId="cce58229-8402-4bf0-84e6-67599d6a2b64" providerId="ADAL" clId="{DA6BE359-B1C2-4E17-B4E4-FF698D08E4CA}" dt="2024-07-11T14:50:37.071" v="1959"/>
        <pc:sldMkLst>
          <pc:docMk/>
          <pc:sldMk cId="3049137463" sldId="352"/>
        </pc:sldMkLst>
      </pc:sldChg>
      <pc:sldChg chg="delSp modSp add mod">
        <pc:chgData name="Bart van Beusekom" userId="cce58229-8402-4bf0-84e6-67599d6a2b64" providerId="ADAL" clId="{DA6BE359-B1C2-4E17-B4E4-FF698D08E4CA}" dt="2024-07-24T11:38:28.159" v="2016" actId="20577"/>
        <pc:sldMkLst>
          <pc:docMk/>
          <pc:sldMk cId="1811265543" sldId="353"/>
        </pc:sldMkLst>
        <pc:spChg chg="mod">
          <ac:chgData name="Bart van Beusekom" userId="cce58229-8402-4bf0-84e6-67599d6a2b64" providerId="ADAL" clId="{DA6BE359-B1C2-4E17-B4E4-FF698D08E4CA}" dt="2024-07-24T11:38:28.159" v="2016" actId="20577"/>
          <ac:spMkLst>
            <pc:docMk/>
            <pc:sldMk cId="1811265543" sldId="353"/>
            <ac:spMk id="32" creationId="{9F0D7ACA-130D-F385-4575-18837ECCE033}"/>
          </ac:spMkLst>
        </pc:spChg>
        <pc:spChg chg="mod">
          <ac:chgData name="Bart van Beusekom" userId="cce58229-8402-4bf0-84e6-67599d6a2b64" providerId="ADAL" clId="{DA6BE359-B1C2-4E17-B4E4-FF698D08E4CA}" dt="2024-07-24T11:38:20.290" v="1993" actId="6549"/>
          <ac:spMkLst>
            <pc:docMk/>
            <pc:sldMk cId="1811265543" sldId="353"/>
            <ac:spMk id="36" creationId="{8BB4068E-043F-F689-0A09-0B594C83578C}"/>
          </ac:spMkLst>
        </pc:spChg>
        <pc:picChg chg="del">
          <ac:chgData name="Bart van Beusekom" userId="cce58229-8402-4bf0-84e6-67599d6a2b64" providerId="ADAL" clId="{DA6BE359-B1C2-4E17-B4E4-FF698D08E4CA}" dt="2024-07-24T11:38:00.216" v="1961" actId="478"/>
          <ac:picMkLst>
            <pc:docMk/>
            <pc:sldMk cId="1811265543" sldId="353"/>
            <ac:picMk id="6" creationId="{AD1171AA-BFE4-1DDF-75D9-B870EEEC00A6}"/>
          </ac:picMkLst>
        </pc:picChg>
        <pc:picChg chg="del">
          <ac:chgData name="Bart van Beusekom" userId="cce58229-8402-4bf0-84e6-67599d6a2b64" providerId="ADAL" clId="{DA6BE359-B1C2-4E17-B4E4-FF698D08E4CA}" dt="2024-07-24T11:38:00.790" v="1962" actId="478"/>
          <ac:picMkLst>
            <pc:docMk/>
            <pc:sldMk cId="1811265543" sldId="353"/>
            <ac:picMk id="8" creationId="{9EC24AC1-92BD-679E-CBAE-F5E0D05E706B}"/>
          </ac:picMkLst>
        </pc:picChg>
        <pc:picChg chg="del">
          <ac:chgData name="Bart van Beusekom" userId="cce58229-8402-4bf0-84e6-67599d6a2b64" providerId="ADAL" clId="{DA6BE359-B1C2-4E17-B4E4-FF698D08E4CA}" dt="2024-07-24T11:38:13.447" v="1991" actId="478"/>
          <ac:picMkLst>
            <pc:docMk/>
            <pc:sldMk cId="1811265543" sldId="353"/>
            <ac:picMk id="1026" creationId="{AE011E21-164B-4303-A7D3-8EE791896FCA}"/>
          </ac:picMkLst>
        </pc:picChg>
      </pc:sldChg>
      <pc:sldChg chg="add del">
        <pc:chgData name="Bart van Beusekom" userId="cce58229-8402-4bf0-84e6-67599d6a2b64" providerId="ADAL" clId="{DA6BE359-B1C2-4E17-B4E4-FF698D08E4CA}" dt="2024-07-11T09:44:07.729" v="1484"/>
        <pc:sldMkLst>
          <pc:docMk/>
          <pc:sldMk cId="2137112469" sldId="353"/>
        </pc:sldMkLst>
      </pc:sldChg>
    </pc:docChg>
  </pc:docChgLst>
  <pc:docChgLst>
    <pc:chgData name="Frank Martin" userId="c44ed181-5baa-48fd-a8ba-bdb24d542224" providerId="ADAL" clId="{E801B203-FA83-4C34-86D1-E0A27C1F8D71}"/>
    <pc:docChg chg="undo custSel modSld">
      <pc:chgData name="Frank Martin" userId="c44ed181-5baa-48fd-a8ba-bdb24d542224" providerId="ADAL" clId="{E801B203-FA83-4C34-86D1-E0A27C1F8D71}" dt="2023-09-21T08:56:11.043" v="108" actId="207"/>
      <pc:docMkLst>
        <pc:docMk/>
      </pc:docMkLst>
      <pc:sldChg chg="addSp delSp modSp mod">
        <pc:chgData name="Frank Martin" userId="c44ed181-5baa-48fd-a8ba-bdb24d542224" providerId="ADAL" clId="{E801B203-FA83-4C34-86D1-E0A27C1F8D71}" dt="2023-09-21T07:05:35.252" v="107" actId="1076"/>
        <pc:sldMkLst>
          <pc:docMk/>
          <pc:sldMk cId="4208828956" sldId="297"/>
        </pc:sldMkLst>
        <pc:picChg chg="del">
          <ac:chgData name="Frank Martin" userId="c44ed181-5baa-48fd-a8ba-bdb24d542224" providerId="ADAL" clId="{E801B203-FA83-4C34-86D1-E0A27C1F8D71}" dt="2023-09-21T07:05:11.246" v="100" actId="478"/>
          <ac:picMkLst>
            <pc:docMk/>
            <pc:sldMk cId="4208828956" sldId="297"/>
            <ac:picMk id="3" creationId="{E4E5D71F-BD00-FE15-E1E0-3278FE927DFC}"/>
          </ac:picMkLst>
        </pc:picChg>
        <pc:picChg chg="add del mod">
          <ac:chgData name="Frank Martin" userId="c44ed181-5baa-48fd-a8ba-bdb24d542224" providerId="ADAL" clId="{E801B203-FA83-4C34-86D1-E0A27C1F8D71}" dt="2023-09-21T07:05:17.820" v="104" actId="478"/>
          <ac:picMkLst>
            <pc:docMk/>
            <pc:sldMk cId="4208828956" sldId="297"/>
            <ac:picMk id="4" creationId="{A14B60E9-EBF2-7BF5-A64A-BAE020405D82}"/>
          </ac:picMkLst>
        </pc:picChg>
        <pc:picChg chg="add mod">
          <ac:chgData name="Frank Martin" userId="c44ed181-5baa-48fd-a8ba-bdb24d542224" providerId="ADAL" clId="{E801B203-FA83-4C34-86D1-E0A27C1F8D71}" dt="2023-09-21T07:05:35.252" v="107" actId="1076"/>
          <ac:picMkLst>
            <pc:docMk/>
            <pc:sldMk cId="4208828956" sldId="297"/>
            <ac:picMk id="6" creationId="{DBBBD319-859D-18A4-86F3-DA58D86ECB43}"/>
          </ac:picMkLst>
        </pc:picChg>
      </pc:sldChg>
      <pc:sldChg chg="addSp delSp modSp mod">
        <pc:chgData name="Frank Martin" userId="c44ed181-5baa-48fd-a8ba-bdb24d542224" providerId="ADAL" clId="{E801B203-FA83-4C34-86D1-E0A27C1F8D71}" dt="2023-09-21T06:59:17.502" v="99" actId="1035"/>
        <pc:sldMkLst>
          <pc:docMk/>
          <pc:sldMk cId="1572291069" sldId="314"/>
        </pc:sldMkLst>
        <pc:spChg chg="add del mod">
          <ac:chgData name="Frank Martin" userId="c44ed181-5baa-48fd-a8ba-bdb24d542224" providerId="ADAL" clId="{E801B203-FA83-4C34-86D1-E0A27C1F8D71}" dt="2023-09-21T06:56:53.109" v="1" actId="478"/>
          <ac:spMkLst>
            <pc:docMk/>
            <pc:sldMk cId="1572291069" sldId="314"/>
            <ac:spMk id="3" creationId="{3B43BD78-8305-AF4F-7CF4-4A10F2D0D617}"/>
          </ac:spMkLst>
        </pc:spChg>
        <pc:spChg chg="add del">
          <ac:chgData name="Frank Martin" userId="c44ed181-5baa-48fd-a8ba-bdb24d542224" providerId="ADAL" clId="{E801B203-FA83-4C34-86D1-E0A27C1F8D71}" dt="2023-09-21T06:56:58.155" v="3" actId="478"/>
          <ac:spMkLst>
            <pc:docMk/>
            <pc:sldMk cId="1572291069" sldId="314"/>
            <ac:spMk id="5" creationId="{ED408846-D2D7-F81A-FF23-B77BDE39EA56}"/>
          </ac:spMkLst>
        </pc:spChg>
        <pc:spChg chg="add mod">
          <ac:chgData name="Frank Martin" userId="c44ed181-5baa-48fd-a8ba-bdb24d542224" providerId="ADAL" clId="{E801B203-FA83-4C34-86D1-E0A27C1F8D71}" dt="2023-09-21T06:59:17.502" v="99" actId="1035"/>
          <ac:spMkLst>
            <pc:docMk/>
            <pc:sldMk cId="1572291069" sldId="314"/>
            <ac:spMk id="8" creationId="{6E8D14F1-F5E2-FF83-08D1-D68E840A07B7}"/>
          </ac:spMkLst>
        </pc:spChg>
        <pc:spChg chg="add mod">
          <ac:chgData name="Frank Martin" userId="c44ed181-5baa-48fd-a8ba-bdb24d542224" providerId="ADAL" clId="{E801B203-FA83-4C34-86D1-E0A27C1F8D71}" dt="2023-09-21T06:59:17.502" v="99" actId="1035"/>
          <ac:spMkLst>
            <pc:docMk/>
            <pc:sldMk cId="1572291069" sldId="314"/>
            <ac:spMk id="9" creationId="{74646EF1-A87D-BC41-4E6C-FF33D828B205}"/>
          </ac:spMkLst>
        </pc:spChg>
        <pc:spChg chg="add mod">
          <ac:chgData name="Frank Martin" userId="c44ed181-5baa-48fd-a8ba-bdb24d542224" providerId="ADAL" clId="{E801B203-FA83-4C34-86D1-E0A27C1F8D71}" dt="2023-09-21T06:59:17.502" v="99" actId="1035"/>
          <ac:spMkLst>
            <pc:docMk/>
            <pc:sldMk cId="1572291069" sldId="314"/>
            <ac:spMk id="14" creationId="{6F30C52D-8178-6D53-5566-A22251065E46}"/>
          </ac:spMkLst>
        </pc:spChg>
        <pc:picChg chg="add mod">
          <ac:chgData name="Frank Martin" userId="c44ed181-5baa-48fd-a8ba-bdb24d542224" providerId="ADAL" clId="{E801B203-FA83-4C34-86D1-E0A27C1F8D71}" dt="2023-09-21T06:59:17.502" v="99" actId="1035"/>
          <ac:picMkLst>
            <pc:docMk/>
            <pc:sldMk cId="1572291069" sldId="314"/>
            <ac:picMk id="7" creationId="{B88ECC3C-4705-EFB4-00E0-F2D8799A30E9}"/>
          </ac:picMkLst>
        </pc:picChg>
        <pc:picChg chg="mod">
          <ac:chgData name="Frank Martin" userId="c44ed181-5baa-48fd-a8ba-bdb24d542224" providerId="ADAL" clId="{E801B203-FA83-4C34-86D1-E0A27C1F8D71}" dt="2023-09-21T06:59:11.359" v="87" actId="1076"/>
          <ac:picMkLst>
            <pc:docMk/>
            <pc:sldMk cId="1572291069" sldId="314"/>
            <ac:picMk id="11" creationId="{5245DE18-426A-34A9-6EB9-7E906C09A996}"/>
          </ac:picMkLst>
        </pc:picChg>
        <pc:picChg chg="add mod">
          <ac:chgData name="Frank Martin" userId="c44ed181-5baa-48fd-a8ba-bdb24d542224" providerId="ADAL" clId="{E801B203-FA83-4C34-86D1-E0A27C1F8D71}" dt="2023-09-21T06:59:17.502" v="99" actId="1035"/>
          <ac:picMkLst>
            <pc:docMk/>
            <pc:sldMk cId="1572291069" sldId="314"/>
            <ac:picMk id="12" creationId="{113AFD45-A2BD-A57E-437B-8C9FCEE9E136}"/>
          </ac:picMkLst>
        </pc:picChg>
      </pc:sldChg>
      <pc:sldChg chg="modSp mod">
        <pc:chgData name="Frank Martin" userId="c44ed181-5baa-48fd-a8ba-bdb24d542224" providerId="ADAL" clId="{E801B203-FA83-4C34-86D1-E0A27C1F8D71}" dt="2023-09-21T08:56:11.043" v="108" actId="207"/>
        <pc:sldMkLst>
          <pc:docMk/>
          <pc:sldMk cId="1706005226" sldId="320"/>
        </pc:sldMkLst>
        <pc:spChg chg="mod">
          <ac:chgData name="Frank Martin" userId="c44ed181-5baa-48fd-a8ba-bdb24d542224" providerId="ADAL" clId="{E801B203-FA83-4C34-86D1-E0A27C1F8D71}" dt="2023-09-21T08:56:11.043" v="108" actId="207"/>
          <ac:spMkLst>
            <pc:docMk/>
            <pc:sldMk cId="1706005226" sldId="320"/>
            <ac:spMk id="3" creationId="{17583C3D-82CC-4D82-119A-2E71362E8D77}"/>
          </ac:spMkLst>
        </pc:spChg>
      </pc:sldChg>
    </pc:docChg>
  </pc:docChgLst>
  <pc:docChgLst>
    <pc:chgData name="Hasan Alradhi" userId="726457ce-e4f6-4a65-a496-042c3ff4a2df" providerId="ADAL" clId="{D9CE00C6-2F56-4A1B-BAE5-C935ED9BD6D9}"/>
    <pc:docChg chg="undo custSel addSld modSld">
      <pc:chgData name="Hasan Alradhi" userId="726457ce-e4f6-4a65-a496-042c3ff4a2df" providerId="ADAL" clId="{D9CE00C6-2F56-4A1B-BAE5-C935ED9BD6D9}" dt="2023-07-20T07:53:36.956" v="1036" actId="20577"/>
      <pc:docMkLst>
        <pc:docMk/>
      </pc:docMkLst>
      <pc:sldChg chg="addSp delSp modSp add mod">
        <pc:chgData name="Hasan Alradhi" userId="726457ce-e4f6-4a65-a496-042c3ff4a2df" providerId="ADAL" clId="{D9CE00C6-2F56-4A1B-BAE5-C935ED9BD6D9}" dt="2023-07-20T07:45:54.265" v="351" actId="20577"/>
        <pc:sldMkLst>
          <pc:docMk/>
          <pc:sldMk cId="673390505" sldId="321"/>
        </pc:sldMkLst>
        <pc:spChg chg="mod">
          <ac:chgData name="Hasan Alradhi" userId="726457ce-e4f6-4a65-a496-042c3ff4a2df" providerId="ADAL" clId="{D9CE00C6-2F56-4A1B-BAE5-C935ED9BD6D9}" dt="2023-07-20T07:44:07.107" v="156" actId="20577"/>
          <ac:spMkLst>
            <pc:docMk/>
            <pc:sldMk cId="673390505" sldId="321"/>
            <ac:spMk id="32" creationId="{9F0D7ACA-130D-F385-4575-18837ECCE033}"/>
          </ac:spMkLst>
        </pc:spChg>
        <pc:spChg chg="mod">
          <ac:chgData name="Hasan Alradhi" userId="726457ce-e4f6-4a65-a496-042c3ff4a2df" providerId="ADAL" clId="{D9CE00C6-2F56-4A1B-BAE5-C935ED9BD6D9}" dt="2023-07-20T07:45:54.265" v="351" actId="20577"/>
          <ac:spMkLst>
            <pc:docMk/>
            <pc:sldMk cId="673390505" sldId="321"/>
            <ac:spMk id="36" creationId="{8BB4068E-043F-F689-0A09-0B594C83578C}"/>
          </ac:spMkLst>
        </pc:spChg>
        <pc:picChg chg="add mod">
          <ac:chgData name="Hasan Alradhi" userId="726457ce-e4f6-4a65-a496-042c3ff4a2df" providerId="ADAL" clId="{D9CE00C6-2F56-4A1B-BAE5-C935ED9BD6D9}" dt="2023-07-20T07:43:26.613" v="47" actId="1076"/>
          <ac:picMkLst>
            <pc:docMk/>
            <pc:sldMk cId="673390505" sldId="321"/>
            <ac:picMk id="3" creationId="{199185AE-98AE-99E6-5DBE-ED5E92B50F5D}"/>
          </ac:picMkLst>
        </pc:picChg>
        <pc:picChg chg="del">
          <ac:chgData name="Hasan Alradhi" userId="726457ce-e4f6-4a65-a496-042c3ff4a2df" providerId="ADAL" clId="{D9CE00C6-2F56-4A1B-BAE5-C935ED9BD6D9}" dt="2023-07-20T07:43:20.308" v="44" actId="478"/>
          <ac:picMkLst>
            <pc:docMk/>
            <pc:sldMk cId="673390505" sldId="321"/>
            <ac:picMk id="8" creationId="{F334CA66-8FEB-6140-0820-C2C7D5D95772}"/>
          </ac:picMkLst>
        </pc:picChg>
      </pc:sldChg>
      <pc:sldChg chg="addSp delSp modSp add mod">
        <pc:chgData name="Hasan Alradhi" userId="726457ce-e4f6-4a65-a496-042c3ff4a2df" providerId="ADAL" clId="{D9CE00C6-2F56-4A1B-BAE5-C935ED9BD6D9}" dt="2023-07-20T07:53:36.956" v="1036" actId="20577"/>
        <pc:sldMkLst>
          <pc:docMk/>
          <pc:sldMk cId="1491811986" sldId="322"/>
        </pc:sldMkLst>
        <pc:spChg chg="mod">
          <ac:chgData name="Hasan Alradhi" userId="726457ce-e4f6-4a65-a496-042c3ff4a2df" providerId="ADAL" clId="{D9CE00C6-2F56-4A1B-BAE5-C935ED9BD6D9}" dt="2023-07-20T07:53:05.411" v="995" actId="20577"/>
          <ac:spMkLst>
            <pc:docMk/>
            <pc:sldMk cId="1491811986" sldId="322"/>
            <ac:spMk id="32" creationId="{9F0D7ACA-130D-F385-4575-18837ECCE033}"/>
          </ac:spMkLst>
        </pc:spChg>
        <pc:spChg chg="mod">
          <ac:chgData name="Hasan Alradhi" userId="726457ce-e4f6-4a65-a496-042c3ff4a2df" providerId="ADAL" clId="{D9CE00C6-2F56-4A1B-BAE5-C935ED9BD6D9}" dt="2023-07-20T07:53:36.956" v="1036" actId="20577"/>
          <ac:spMkLst>
            <pc:docMk/>
            <pc:sldMk cId="1491811986" sldId="322"/>
            <ac:spMk id="36" creationId="{8BB4068E-043F-F689-0A09-0B594C83578C}"/>
          </ac:spMkLst>
        </pc:spChg>
        <pc:picChg chg="del">
          <ac:chgData name="Hasan Alradhi" userId="726457ce-e4f6-4a65-a496-042c3ff4a2df" providerId="ADAL" clId="{D9CE00C6-2F56-4A1B-BAE5-C935ED9BD6D9}" dt="2023-07-20T07:53:16.778" v="996" actId="478"/>
          <ac:picMkLst>
            <pc:docMk/>
            <pc:sldMk cId="1491811986" sldId="322"/>
            <ac:picMk id="3" creationId="{199185AE-98AE-99E6-5DBE-ED5E92B50F5D}"/>
          </ac:picMkLst>
        </pc:picChg>
        <pc:picChg chg="add mod">
          <ac:chgData name="Hasan Alradhi" userId="726457ce-e4f6-4a65-a496-042c3ff4a2df" providerId="ADAL" clId="{D9CE00C6-2F56-4A1B-BAE5-C935ED9BD6D9}" dt="2023-07-20T07:48:37.498" v="562" actId="1076"/>
          <ac:picMkLst>
            <pc:docMk/>
            <pc:sldMk cId="1491811986" sldId="322"/>
            <ac:picMk id="4" creationId="{417DC28B-59E1-D919-780F-671F099AE53C}"/>
          </ac:picMkLst>
        </pc:picChg>
        <pc:picChg chg="add mod modCrop">
          <ac:chgData name="Hasan Alradhi" userId="726457ce-e4f6-4a65-a496-042c3ff4a2df" providerId="ADAL" clId="{D9CE00C6-2F56-4A1B-BAE5-C935ED9BD6D9}" dt="2023-07-20T07:49:25.578" v="567" actId="1076"/>
          <ac:picMkLst>
            <pc:docMk/>
            <pc:sldMk cId="1491811986" sldId="322"/>
            <ac:picMk id="6" creationId="{8AC474F4-9086-BB3E-A0D0-35CDEE307212}"/>
          </ac:picMkLst>
        </pc:picChg>
      </pc:sldChg>
    </pc:docChg>
  </pc:docChgLst>
  <pc:docChgLst>
    <pc:chgData name="Anja van Gestel" userId="2ddf2f81-9447-45e1-91cd-746f2b7e1407" providerId="ADAL" clId="{7A8EF264-15F8-4B57-B93A-EC56A85ED2A2}"/>
    <pc:docChg chg="undo custSel addSld delSld modSld">
      <pc:chgData name="Anja van Gestel" userId="2ddf2f81-9447-45e1-91cd-746f2b7e1407" providerId="ADAL" clId="{7A8EF264-15F8-4B57-B93A-EC56A85ED2A2}" dt="2023-09-13T07:59:29.404" v="254" actId="20577"/>
      <pc:docMkLst>
        <pc:docMk/>
      </pc:docMkLst>
      <pc:sldChg chg="modSp mod">
        <pc:chgData name="Anja van Gestel" userId="2ddf2f81-9447-45e1-91cd-746f2b7e1407" providerId="ADAL" clId="{7A8EF264-15F8-4B57-B93A-EC56A85ED2A2}" dt="2023-09-13T07:51:35.193" v="164" actId="113"/>
        <pc:sldMkLst>
          <pc:docMk/>
          <pc:sldMk cId="3705837957" sldId="281"/>
        </pc:sldMkLst>
        <pc:spChg chg="mod">
          <ac:chgData name="Anja van Gestel" userId="2ddf2f81-9447-45e1-91cd-746f2b7e1407" providerId="ADAL" clId="{7A8EF264-15F8-4B57-B93A-EC56A85ED2A2}" dt="2023-09-13T07:51:35.193" v="164" actId="113"/>
          <ac:spMkLst>
            <pc:docMk/>
            <pc:sldMk cId="3705837957" sldId="281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47.511" v="181" actId="113"/>
        <pc:sldMkLst>
          <pc:docMk/>
          <pc:sldMk cId="4208828956" sldId="297"/>
        </pc:sldMkLst>
        <pc:spChg chg="mod">
          <ac:chgData name="Anja van Gestel" userId="2ddf2f81-9447-45e1-91cd-746f2b7e1407" providerId="ADAL" clId="{7A8EF264-15F8-4B57-B93A-EC56A85ED2A2}" dt="2023-09-13T07:52:47.511" v="181" actId="113"/>
          <ac:spMkLst>
            <pc:docMk/>
            <pc:sldMk cId="4208828956" sldId="297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40.013" v="165" actId="113"/>
        <pc:sldMkLst>
          <pc:docMk/>
          <pc:sldMk cId="2755611178" sldId="305"/>
        </pc:sldMkLst>
        <pc:spChg chg="mod">
          <ac:chgData name="Anja van Gestel" userId="2ddf2f81-9447-45e1-91cd-746f2b7e1407" providerId="ADAL" clId="{7A8EF264-15F8-4B57-B93A-EC56A85ED2A2}" dt="2023-09-13T07:51:40.013" v="165" actId="113"/>
          <ac:spMkLst>
            <pc:docMk/>
            <pc:sldMk cId="2755611178" sldId="305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49.220" v="167" actId="113"/>
        <pc:sldMkLst>
          <pc:docMk/>
          <pc:sldMk cId="4242210559" sldId="306"/>
        </pc:sldMkLst>
        <pc:spChg chg="mod">
          <ac:chgData name="Anja van Gestel" userId="2ddf2f81-9447-45e1-91cd-746f2b7e1407" providerId="ADAL" clId="{7A8EF264-15F8-4B57-B93A-EC56A85ED2A2}" dt="2023-09-13T07:51:49.220" v="167" actId="113"/>
          <ac:spMkLst>
            <pc:docMk/>
            <pc:sldMk cId="4242210559" sldId="306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54.384" v="168" actId="113"/>
        <pc:sldMkLst>
          <pc:docMk/>
          <pc:sldMk cId="2356594538" sldId="307"/>
        </pc:sldMkLst>
        <pc:spChg chg="mod">
          <ac:chgData name="Anja van Gestel" userId="2ddf2f81-9447-45e1-91cd-746f2b7e1407" providerId="ADAL" clId="{7A8EF264-15F8-4B57-B93A-EC56A85ED2A2}" dt="2023-09-13T07:51:54.384" v="168" actId="113"/>
          <ac:spMkLst>
            <pc:docMk/>
            <pc:sldMk cId="2356594538" sldId="307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57.506" v="169" actId="113"/>
        <pc:sldMkLst>
          <pc:docMk/>
          <pc:sldMk cId="570399610" sldId="308"/>
        </pc:sldMkLst>
        <pc:spChg chg="mod">
          <ac:chgData name="Anja van Gestel" userId="2ddf2f81-9447-45e1-91cd-746f2b7e1407" providerId="ADAL" clId="{7A8EF264-15F8-4B57-B93A-EC56A85ED2A2}" dt="2023-09-13T07:51:57.506" v="169" actId="113"/>
          <ac:spMkLst>
            <pc:docMk/>
            <pc:sldMk cId="570399610" sldId="308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01.847" v="170" actId="113"/>
        <pc:sldMkLst>
          <pc:docMk/>
          <pc:sldMk cId="3460146095" sldId="309"/>
        </pc:sldMkLst>
        <pc:spChg chg="mod">
          <ac:chgData name="Anja van Gestel" userId="2ddf2f81-9447-45e1-91cd-746f2b7e1407" providerId="ADAL" clId="{7A8EF264-15F8-4B57-B93A-EC56A85ED2A2}" dt="2023-09-13T07:52:01.847" v="170" actId="113"/>
          <ac:spMkLst>
            <pc:docMk/>
            <pc:sldMk cId="3460146095" sldId="309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8:00.741" v="251" actId="113"/>
        <pc:sldMkLst>
          <pc:docMk/>
          <pc:sldMk cId="5959878" sldId="311"/>
        </pc:sldMkLst>
        <pc:spChg chg="mod">
          <ac:chgData name="Anja van Gestel" userId="2ddf2f81-9447-45e1-91cd-746f2b7e1407" providerId="ADAL" clId="{7A8EF264-15F8-4B57-B93A-EC56A85ED2A2}" dt="2023-09-13T07:58:00.741" v="251" actId="113"/>
          <ac:spMkLst>
            <pc:docMk/>
            <pc:sldMk cId="5959878" sldId="311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40:08.616" v="56" actId="20577"/>
        <pc:sldMkLst>
          <pc:docMk/>
          <pc:sldMk cId="3992890252" sldId="312"/>
        </pc:sldMkLst>
        <pc:spChg chg="mod">
          <ac:chgData name="Anja van Gestel" userId="2ddf2f81-9447-45e1-91cd-746f2b7e1407" providerId="ADAL" clId="{7A8EF264-15F8-4B57-B93A-EC56A85ED2A2}" dt="2023-09-13T07:40:08.616" v="56" actId="20577"/>
          <ac:spMkLst>
            <pc:docMk/>
            <pc:sldMk cId="3992890252" sldId="312"/>
            <ac:spMk id="32" creationId="{9F0D7ACA-130D-F385-4575-18837ECCE033}"/>
          </ac:spMkLst>
        </pc:spChg>
      </pc:sldChg>
      <pc:sldChg chg="modSp mod">
        <pc:chgData name="Anja van Gestel" userId="2ddf2f81-9447-45e1-91cd-746f2b7e1407" providerId="ADAL" clId="{7A8EF264-15F8-4B57-B93A-EC56A85ED2A2}" dt="2023-09-13T07:52:39.973" v="180" actId="113"/>
        <pc:sldMkLst>
          <pc:docMk/>
          <pc:sldMk cId="1572291069" sldId="314"/>
        </pc:sldMkLst>
        <pc:spChg chg="mod">
          <ac:chgData name="Anja van Gestel" userId="2ddf2f81-9447-45e1-91cd-746f2b7e1407" providerId="ADAL" clId="{7A8EF264-15F8-4B57-B93A-EC56A85ED2A2}" dt="2023-09-13T07:52:39.973" v="180" actId="113"/>
          <ac:spMkLst>
            <pc:docMk/>
            <pc:sldMk cId="1572291069" sldId="314"/>
            <ac:spMk id="4" creationId="{1AF3EA5F-8A56-033D-3469-5045E4DE24E3}"/>
          </ac:spMkLst>
        </pc:spChg>
      </pc:sldChg>
      <pc:sldChg chg="addSp delSp modSp mod">
        <pc:chgData name="Anja van Gestel" userId="2ddf2f81-9447-45e1-91cd-746f2b7e1407" providerId="ADAL" clId="{7A8EF264-15F8-4B57-B93A-EC56A85ED2A2}" dt="2023-09-13T07:57:16.928" v="250"/>
        <pc:sldMkLst>
          <pc:docMk/>
          <pc:sldMk cId="2859483752" sldId="315"/>
        </pc:sldMkLst>
        <pc:spChg chg="add del mod">
          <ac:chgData name="Anja van Gestel" userId="2ddf2f81-9447-45e1-91cd-746f2b7e1407" providerId="ADAL" clId="{7A8EF264-15F8-4B57-B93A-EC56A85ED2A2}" dt="2023-09-13T07:54:12.628" v="213"/>
          <ac:spMkLst>
            <pc:docMk/>
            <pc:sldMk cId="2859483752" sldId="315"/>
            <ac:spMk id="3" creationId="{5773148F-6042-43AA-6963-27C4A6950A3E}"/>
          </ac:spMkLst>
        </pc:spChg>
        <pc:spChg chg="add del mod">
          <ac:chgData name="Anja van Gestel" userId="2ddf2f81-9447-45e1-91cd-746f2b7e1407" providerId="ADAL" clId="{7A8EF264-15F8-4B57-B93A-EC56A85ED2A2}" dt="2023-09-13T07:57:16.928" v="250"/>
          <ac:spMkLst>
            <pc:docMk/>
            <pc:sldMk cId="2859483752" sldId="315"/>
            <ac:spMk id="36" creationId="{8BB4068E-043F-F689-0A09-0B594C83578C}"/>
          </ac:spMkLst>
        </pc:spChg>
      </pc:sldChg>
      <pc:sldChg chg="del">
        <pc:chgData name="Anja van Gestel" userId="2ddf2f81-9447-45e1-91cd-746f2b7e1407" providerId="ADAL" clId="{7A8EF264-15F8-4B57-B93A-EC56A85ED2A2}" dt="2023-09-13T07:44:42.630" v="123" actId="47"/>
        <pc:sldMkLst>
          <pc:docMk/>
          <pc:sldMk cId="1787643880" sldId="316"/>
        </pc:sldMkLst>
      </pc:sldChg>
      <pc:sldChg chg="modSp mod">
        <pc:chgData name="Anja van Gestel" userId="2ddf2f81-9447-45e1-91cd-746f2b7e1407" providerId="ADAL" clId="{7A8EF264-15F8-4B57-B93A-EC56A85ED2A2}" dt="2023-09-13T07:51:44.745" v="166" actId="113"/>
        <pc:sldMkLst>
          <pc:docMk/>
          <pc:sldMk cId="1289777653" sldId="318"/>
        </pc:sldMkLst>
        <pc:spChg chg="mod">
          <ac:chgData name="Anja van Gestel" userId="2ddf2f81-9447-45e1-91cd-746f2b7e1407" providerId="ADAL" clId="{7A8EF264-15F8-4B57-B93A-EC56A85ED2A2}" dt="2023-09-13T07:51:44.745" v="166" actId="113"/>
          <ac:spMkLst>
            <pc:docMk/>
            <pc:sldMk cId="1289777653" sldId="318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40:13.560" v="57" actId="20577"/>
        <pc:sldMkLst>
          <pc:docMk/>
          <pc:sldMk cId="565510033" sldId="319"/>
        </pc:sldMkLst>
        <pc:spChg chg="mod">
          <ac:chgData name="Anja van Gestel" userId="2ddf2f81-9447-45e1-91cd-746f2b7e1407" providerId="ADAL" clId="{7A8EF264-15F8-4B57-B93A-EC56A85ED2A2}" dt="2023-09-13T07:40:13.560" v="57" actId="20577"/>
          <ac:spMkLst>
            <pc:docMk/>
            <pc:sldMk cId="565510033" sldId="319"/>
            <ac:spMk id="32" creationId="{9F0D7ACA-130D-F385-4575-18837ECCE033}"/>
          </ac:spMkLst>
        </pc:spChg>
      </pc:sldChg>
      <pc:sldChg chg="modSp mod">
        <pc:chgData name="Anja van Gestel" userId="2ddf2f81-9447-45e1-91cd-746f2b7e1407" providerId="ADAL" clId="{7A8EF264-15F8-4B57-B93A-EC56A85ED2A2}" dt="2023-09-13T07:32:25.737" v="45" actId="20577"/>
        <pc:sldMkLst>
          <pc:docMk/>
          <pc:sldMk cId="1706005226" sldId="320"/>
        </pc:sldMkLst>
        <pc:spChg chg="mod">
          <ac:chgData name="Anja van Gestel" userId="2ddf2f81-9447-45e1-91cd-746f2b7e1407" providerId="ADAL" clId="{7A8EF264-15F8-4B57-B93A-EC56A85ED2A2}" dt="2023-09-13T07:32:25.737" v="45" actId="20577"/>
          <ac:spMkLst>
            <pc:docMk/>
            <pc:sldMk cId="1706005226" sldId="320"/>
            <ac:spMk id="3" creationId="{17583C3D-82CC-4D82-119A-2E71362E8D77}"/>
          </ac:spMkLst>
        </pc:spChg>
      </pc:sldChg>
      <pc:sldChg chg="modSp mod">
        <pc:chgData name="Anja van Gestel" userId="2ddf2f81-9447-45e1-91cd-746f2b7e1407" providerId="ADAL" clId="{7A8EF264-15F8-4B57-B93A-EC56A85ED2A2}" dt="2023-09-13T07:58:04.195" v="252" actId="113"/>
        <pc:sldMkLst>
          <pc:docMk/>
          <pc:sldMk cId="673390505" sldId="321"/>
        </pc:sldMkLst>
        <pc:spChg chg="mod">
          <ac:chgData name="Anja van Gestel" userId="2ddf2f81-9447-45e1-91cd-746f2b7e1407" providerId="ADAL" clId="{7A8EF264-15F8-4B57-B93A-EC56A85ED2A2}" dt="2023-09-13T07:58:04.195" v="252" actId="113"/>
          <ac:spMkLst>
            <pc:docMk/>
            <pc:sldMk cId="673390505" sldId="321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9:29.404" v="254" actId="20577"/>
        <pc:sldMkLst>
          <pc:docMk/>
          <pc:sldMk cId="1491811986" sldId="322"/>
        </pc:sldMkLst>
        <pc:spChg chg="mod">
          <ac:chgData name="Anja van Gestel" userId="2ddf2f81-9447-45e1-91cd-746f2b7e1407" providerId="ADAL" clId="{7A8EF264-15F8-4B57-B93A-EC56A85ED2A2}" dt="2023-09-13T07:59:29.404" v="254" actId="20577"/>
          <ac:spMkLst>
            <pc:docMk/>
            <pc:sldMk cId="1491811986" sldId="322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07.380" v="171" actId="113"/>
        <pc:sldMkLst>
          <pc:docMk/>
          <pc:sldMk cId="3019698756" sldId="324"/>
        </pc:sldMkLst>
        <pc:spChg chg="mod">
          <ac:chgData name="Anja van Gestel" userId="2ddf2f81-9447-45e1-91cd-746f2b7e1407" providerId="ADAL" clId="{7A8EF264-15F8-4B57-B93A-EC56A85ED2A2}" dt="2023-09-13T07:52:07.380" v="171" actId="113"/>
          <ac:spMkLst>
            <pc:docMk/>
            <pc:sldMk cId="3019698756" sldId="324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12.168" v="172" actId="113"/>
        <pc:sldMkLst>
          <pc:docMk/>
          <pc:sldMk cId="71638485" sldId="325"/>
        </pc:sldMkLst>
        <pc:spChg chg="mod">
          <ac:chgData name="Anja van Gestel" userId="2ddf2f81-9447-45e1-91cd-746f2b7e1407" providerId="ADAL" clId="{7A8EF264-15F8-4B57-B93A-EC56A85ED2A2}" dt="2023-09-13T07:52:12.168" v="172" actId="113"/>
          <ac:spMkLst>
            <pc:docMk/>
            <pc:sldMk cId="71638485" sldId="325"/>
            <ac:spMk id="36" creationId="{8BB4068E-043F-F689-0A09-0B594C83578C}"/>
          </ac:spMkLst>
        </pc:spChg>
      </pc:sldChg>
      <pc:sldChg chg="addSp delSp modSp add mod">
        <pc:chgData name="Anja van Gestel" userId="2ddf2f81-9447-45e1-91cd-746f2b7e1407" providerId="ADAL" clId="{7A8EF264-15F8-4B57-B93A-EC56A85ED2A2}" dt="2023-09-13T07:52:32.658" v="178" actId="113"/>
        <pc:sldMkLst>
          <pc:docMk/>
          <pc:sldMk cId="1481597222" sldId="326"/>
        </pc:sldMkLst>
        <pc:spChg chg="mod">
          <ac:chgData name="Anja van Gestel" userId="2ddf2f81-9447-45e1-91cd-746f2b7e1407" providerId="ADAL" clId="{7A8EF264-15F8-4B57-B93A-EC56A85ED2A2}" dt="2023-09-13T07:45:04.978" v="124" actId="14100"/>
          <ac:spMkLst>
            <pc:docMk/>
            <pc:sldMk cId="1481597222" sldId="326"/>
            <ac:spMk id="2" creationId="{F9247F0B-1F46-75E7-3715-4885034BF47A}"/>
          </ac:spMkLst>
        </pc:spChg>
        <pc:spChg chg="mod">
          <ac:chgData name="Anja van Gestel" userId="2ddf2f81-9447-45e1-91cd-746f2b7e1407" providerId="ADAL" clId="{7A8EF264-15F8-4B57-B93A-EC56A85ED2A2}" dt="2023-09-13T07:52:32.658" v="178" actId="113"/>
          <ac:spMkLst>
            <pc:docMk/>
            <pc:sldMk cId="1481597222" sldId="326"/>
            <ac:spMk id="4" creationId="{1AF3EA5F-8A56-033D-3469-5045E4DE24E3}"/>
          </ac:spMkLst>
        </pc:spChg>
        <pc:picChg chg="add mod">
          <ac:chgData name="Anja van Gestel" userId="2ddf2f81-9447-45e1-91cd-746f2b7e1407" providerId="ADAL" clId="{7A8EF264-15F8-4B57-B93A-EC56A85ED2A2}" dt="2023-09-13T07:44:38.192" v="122"/>
          <ac:picMkLst>
            <pc:docMk/>
            <pc:sldMk cId="1481597222" sldId="326"/>
            <ac:picMk id="3" creationId="{315993BB-093C-BF57-DCFC-6E14DC0DF479}"/>
          </ac:picMkLst>
        </pc:picChg>
        <pc:picChg chg="del">
          <ac:chgData name="Anja van Gestel" userId="2ddf2f81-9447-45e1-91cd-746f2b7e1407" providerId="ADAL" clId="{7A8EF264-15F8-4B57-B93A-EC56A85ED2A2}" dt="2023-09-13T07:44:37.830" v="121" actId="478"/>
          <ac:picMkLst>
            <pc:docMk/>
            <pc:sldMk cId="1481597222" sldId="326"/>
            <ac:picMk id="11" creationId="{5245DE18-426A-34A9-6EB9-7E906C09A996}"/>
          </ac:picMkLst>
        </pc:picChg>
      </pc:sldChg>
      <pc:sldChg chg="modSp new del mod">
        <pc:chgData name="Anja van Gestel" userId="2ddf2f81-9447-45e1-91cd-746f2b7e1407" providerId="ADAL" clId="{7A8EF264-15F8-4B57-B93A-EC56A85ED2A2}" dt="2023-09-13T07:52:24.902" v="175" actId="47"/>
        <pc:sldMkLst>
          <pc:docMk/>
          <pc:sldMk cId="1702462337" sldId="327"/>
        </pc:sldMkLst>
        <pc:spChg chg="mod">
          <ac:chgData name="Anja van Gestel" userId="2ddf2f81-9447-45e1-91cd-746f2b7e1407" providerId="ADAL" clId="{7A8EF264-15F8-4B57-B93A-EC56A85ED2A2}" dt="2023-09-13T07:50:26.833" v="150" actId="20577"/>
          <ac:spMkLst>
            <pc:docMk/>
            <pc:sldMk cId="1702462337" sldId="327"/>
            <ac:spMk id="4" creationId="{D07A3E35-8DB0-5B15-AA20-111DF7701FF5}"/>
          </ac:spMkLst>
        </pc:spChg>
      </pc:sldChg>
    </pc:docChg>
  </pc:docChgLst>
  <pc:docChgLst>
    <pc:chgData name="Frank Martin" userId="c44ed181-5baa-48fd-a8ba-bdb24d542224" providerId="ADAL" clId="{582B2366-F5A2-4F52-820F-23FA360BA2EC}"/>
    <pc:docChg chg="undo custSel addSld modSld">
      <pc:chgData name="Frank Martin" userId="c44ed181-5baa-48fd-a8ba-bdb24d542224" providerId="ADAL" clId="{582B2366-F5A2-4F52-820F-23FA360BA2EC}" dt="2024-09-19T08:33:54.909" v="757" actId="20577"/>
      <pc:docMkLst>
        <pc:docMk/>
      </pc:docMkLst>
      <pc:sldChg chg="modSp mod">
        <pc:chgData name="Frank Martin" userId="c44ed181-5baa-48fd-a8ba-bdb24d542224" providerId="ADAL" clId="{582B2366-F5A2-4F52-820F-23FA360BA2EC}" dt="2024-09-17T13:07:35.272" v="3" actId="20577"/>
        <pc:sldMkLst>
          <pc:docMk/>
          <pc:sldMk cId="1325662374" sldId="270"/>
        </pc:sldMkLst>
        <pc:spChg chg="mod">
          <ac:chgData name="Frank Martin" userId="c44ed181-5baa-48fd-a8ba-bdb24d542224" providerId="ADAL" clId="{582B2366-F5A2-4F52-820F-23FA360BA2EC}" dt="2024-09-17T13:07:35.272" v="3" actId="20577"/>
          <ac:spMkLst>
            <pc:docMk/>
            <pc:sldMk cId="1325662374" sldId="270"/>
            <ac:spMk id="4" creationId="{F10034A1-0374-1558-51EE-9521C13FDDC4}"/>
          </ac:spMkLst>
        </pc:spChg>
      </pc:sldChg>
      <pc:sldChg chg="modSp mod">
        <pc:chgData name="Frank Martin" userId="c44ed181-5baa-48fd-a8ba-bdb24d542224" providerId="ADAL" clId="{582B2366-F5A2-4F52-820F-23FA360BA2EC}" dt="2024-09-17T13:06:41.801" v="1" actId="113"/>
        <pc:sldMkLst>
          <pc:docMk/>
          <pc:sldMk cId="1706005226" sldId="320"/>
        </pc:sldMkLst>
        <pc:spChg chg="mod">
          <ac:chgData name="Frank Martin" userId="c44ed181-5baa-48fd-a8ba-bdb24d542224" providerId="ADAL" clId="{582B2366-F5A2-4F52-820F-23FA360BA2EC}" dt="2024-09-17T13:06:41.801" v="1" actId="113"/>
          <ac:spMkLst>
            <pc:docMk/>
            <pc:sldMk cId="1706005226" sldId="320"/>
            <ac:spMk id="6" creationId="{756A77EF-D1DA-885D-165B-D6D0B2A18706}"/>
          </ac:spMkLst>
        </pc:spChg>
      </pc:sldChg>
      <pc:sldChg chg="delSp">
        <pc:chgData name="Frank Martin" userId="c44ed181-5baa-48fd-a8ba-bdb24d542224" providerId="ADAL" clId="{582B2366-F5A2-4F52-820F-23FA360BA2EC}" dt="2024-09-19T07:38:19.791" v="7" actId="478"/>
        <pc:sldMkLst>
          <pc:docMk/>
          <pc:sldMk cId="3296375662" sldId="343"/>
        </pc:sldMkLst>
        <pc:picChg chg="del">
          <ac:chgData name="Frank Martin" userId="c44ed181-5baa-48fd-a8ba-bdb24d542224" providerId="ADAL" clId="{582B2366-F5A2-4F52-820F-23FA360BA2EC}" dt="2024-09-19T07:38:19.791" v="7" actId="478"/>
          <ac:picMkLst>
            <pc:docMk/>
            <pc:sldMk cId="3296375662" sldId="343"/>
            <ac:picMk id="1026" creationId="{A936F5F7-608D-6BCF-903D-F160274301B7}"/>
          </ac:picMkLst>
        </pc:picChg>
      </pc:sldChg>
      <pc:sldChg chg="addSp delSp modSp new mod">
        <pc:chgData name="Frank Martin" userId="c44ed181-5baa-48fd-a8ba-bdb24d542224" providerId="ADAL" clId="{582B2366-F5A2-4F52-820F-23FA360BA2EC}" dt="2024-09-19T07:39:16.531" v="203" actId="2710"/>
        <pc:sldMkLst>
          <pc:docMk/>
          <pc:sldMk cId="3840367274" sldId="360"/>
        </pc:sldMkLst>
        <pc:spChg chg="mod">
          <ac:chgData name="Frank Martin" userId="c44ed181-5baa-48fd-a8ba-bdb24d542224" providerId="ADAL" clId="{582B2366-F5A2-4F52-820F-23FA360BA2EC}" dt="2024-09-19T07:37:18.308" v="6"/>
          <ac:spMkLst>
            <pc:docMk/>
            <pc:sldMk cId="3840367274" sldId="360"/>
            <ac:spMk id="2" creationId="{1A887ACD-D7F2-D91D-10AB-7853DCABC090}"/>
          </ac:spMkLst>
        </pc:spChg>
        <pc:spChg chg="del">
          <ac:chgData name="Frank Martin" userId="c44ed181-5baa-48fd-a8ba-bdb24d542224" providerId="ADAL" clId="{582B2366-F5A2-4F52-820F-23FA360BA2EC}" dt="2024-09-19T07:36:36.567" v="5" actId="22"/>
          <ac:spMkLst>
            <pc:docMk/>
            <pc:sldMk cId="3840367274" sldId="360"/>
            <ac:spMk id="3" creationId="{27A97BBC-05F3-7E65-1135-0A1C0901235A}"/>
          </ac:spMkLst>
        </pc:spChg>
        <pc:spChg chg="mod">
          <ac:chgData name="Frank Martin" userId="c44ed181-5baa-48fd-a8ba-bdb24d542224" providerId="ADAL" clId="{582B2366-F5A2-4F52-820F-23FA360BA2EC}" dt="2024-09-19T07:39:16.531" v="203" actId="2710"/>
          <ac:spMkLst>
            <pc:docMk/>
            <pc:sldMk cId="3840367274" sldId="360"/>
            <ac:spMk id="4" creationId="{AC4B73BF-2528-58F7-47BF-6F3E6427E5A7}"/>
          </ac:spMkLst>
        </pc:spChg>
        <pc:picChg chg="add mod ord">
          <ac:chgData name="Frank Martin" userId="c44ed181-5baa-48fd-a8ba-bdb24d542224" providerId="ADAL" clId="{582B2366-F5A2-4F52-820F-23FA360BA2EC}" dt="2024-09-19T07:36:36.567" v="5" actId="22"/>
          <ac:picMkLst>
            <pc:docMk/>
            <pc:sldMk cId="3840367274" sldId="360"/>
            <ac:picMk id="6" creationId="{C7F98D8A-17B1-7AAD-AEA7-E2DD6B7114B0}"/>
          </ac:picMkLst>
        </pc:picChg>
      </pc:sldChg>
      <pc:sldChg chg="addSp delSp modSp new mod">
        <pc:chgData name="Frank Martin" userId="c44ed181-5baa-48fd-a8ba-bdb24d542224" providerId="ADAL" clId="{582B2366-F5A2-4F52-820F-23FA360BA2EC}" dt="2024-09-19T08:33:54.909" v="757" actId="20577"/>
        <pc:sldMkLst>
          <pc:docMk/>
          <pc:sldMk cId="882082022" sldId="361"/>
        </pc:sldMkLst>
        <pc:spChg chg="mod">
          <ac:chgData name="Frank Martin" userId="c44ed181-5baa-48fd-a8ba-bdb24d542224" providerId="ADAL" clId="{582B2366-F5A2-4F52-820F-23FA360BA2EC}" dt="2024-09-19T08:31:37.275" v="214"/>
          <ac:spMkLst>
            <pc:docMk/>
            <pc:sldMk cId="882082022" sldId="361"/>
            <ac:spMk id="2" creationId="{F9BCBE4A-FC8C-283D-0FD3-E3A884B8EEEB}"/>
          </ac:spMkLst>
        </pc:spChg>
        <pc:spChg chg="del">
          <ac:chgData name="Frank Martin" userId="c44ed181-5baa-48fd-a8ba-bdb24d542224" providerId="ADAL" clId="{582B2366-F5A2-4F52-820F-23FA360BA2EC}" dt="2024-09-19T08:31:15.098" v="205" actId="22"/>
          <ac:spMkLst>
            <pc:docMk/>
            <pc:sldMk cId="882082022" sldId="361"/>
            <ac:spMk id="3" creationId="{AB1117D3-71E5-3383-0994-D168F6AE0BC2}"/>
          </ac:spMkLst>
        </pc:spChg>
        <pc:spChg chg="mod">
          <ac:chgData name="Frank Martin" userId="c44ed181-5baa-48fd-a8ba-bdb24d542224" providerId="ADAL" clId="{582B2366-F5A2-4F52-820F-23FA360BA2EC}" dt="2024-09-19T08:33:54.909" v="757" actId="20577"/>
          <ac:spMkLst>
            <pc:docMk/>
            <pc:sldMk cId="882082022" sldId="361"/>
            <ac:spMk id="4" creationId="{338D2027-2AB2-52DC-9A5B-B19D3C80EB0A}"/>
          </ac:spMkLst>
        </pc:spChg>
        <pc:spChg chg="add del mod">
          <ac:chgData name="Frank Martin" userId="c44ed181-5baa-48fd-a8ba-bdb24d542224" providerId="ADAL" clId="{582B2366-F5A2-4F52-820F-23FA360BA2EC}" dt="2024-09-19T08:31:31.135" v="212" actId="478"/>
          <ac:spMkLst>
            <pc:docMk/>
            <pc:sldMk cId="882082022" sldId="361"/>
            <ac:spMk id="8" creationId="{88076D96-C6F7-843E-C12F-59A1B5A88BDE}"/>
          </ac:spMkLst>
        </pc:spChg>
        <pc:picChg chg="add del mod ord">
          <ac:chgData name="Frank Martin" userId="c44ed181-5baa-48fd-a8ba-bdb24d542224" providerId="ADAL" clId="{582B2366-F5A2-4F52-820F-23FA360BA2EC}" dt="2024-09-19T08:31:22.767" v="208" actId="478"/>
          <ac:picMkLst>
            <pc:docMk/>
            <pc:sldMk cId="882082022" sldId="361"/>
            <ac:picMk id="6" creationId="{E885D487-C0A2-179C-FEF3-F3D94D990661}"/>
          </ac:picMkLst>
        </pc:picChg>
        <pc:picChg chg="add mod">
          <ac:chgData name="Frank Martin" userId="c44ed181-5baa-48fd-a8ba-bdb24d542224" providerId="ADAL" clId="{582B2366-F5A2-4F52-820F-23FA360BA2EC}" dt="2024-09-19T08:31:32.821" v="213" actId="1076"/>
          <ac:picMkLst>
            <pc:docMk/>
            <pc:sldMk cId="882082022" sldId="361"/>
            <ac:picMk id="10" creationId="{8DB5772B-ADF1-1DFD-DFE3-BB40B9D3141F}"/>
          </ac:picMkLst>
        </pc:picChg>
      </pc:sldChg>
    </pc:docChg>
  </pc:docChgLst>
  <pc:docChgLst>
    <pc:chgData name="Anja van Gestel" userId="2ddf2f81-9447-45e1-91cd-746f2b7e1407" providerId="ADAL" clId="{92B12193-68A6-46D5-95F6-E0A191E15C5A}"/>
    <pc:docChg chg="modSld">
      <pc:chgData name="Anja van Gestel" userId="2ddf2f81-9447-45e1-91cd-746f2b7e1407" providerId="ADAL" clId="{92B12193-68A6-46D5-95F6-E0A191E15C5A}" dt="2024-03-21T10:03:51.118" v="10" actId="20577"/>
      <pc:docMkLst>
        <pc:docMk/>
      </pc:docMkLst>
      <pc:sldChg chg="modSp mod">
        <pc:chgData name="Anja van Gestel" userId="2ddf2f81-9447-45e1-91cd-746f2b7e1407" providerId="ADAL" clId="{92B12193-68A6-46D5-95F6-E0A191E15C5A}" dt="2024-03-21T10:03:51.118" v="10" actId="20577"/>
        <pc:sldMkLst>
          <pc:docMk/>
          <pc:sldMk cId="2648387732" sldId="274"/>
        </pc:sldMkLst>
        <pc:spChg chg="mod">
          <ac:chgData name="Anja van Gestel" userId="2ddf2f81-9447-45e1-91cd-746f2b7e1407" providerId="ADAL" clId="{92B12193-68A6-46D5-95F6-E0A191E15C5A}" dt="2024-03-21T10:03:51.118" v="10" actId="20577"/>
          <ac:spMkLst>
            <pc:docMk/>
            <pc:sldMk cId="2648387732" sldId="274"/>
            <ac:spMk id="4" creationId="{A5A5F35A-D31D-414D-B906-1D1F0646E64C}"/>
          </ac:spMkLst>
        </pc:spChg>
      </pc:sldChg>
    </pc:docChg>
  </pc:docChgLst>
  <pc:docChgLst>
    <pc:chgData name="Frank Martin" userId="c44ed181-5baa-48fd-a8ba-bdb24d542224" providerId="ADAL" clId="{0170F357-4382-46C1-87A1-DACEF6DBC9D8}"/>
    <pc:docChg chg="modSld sldOrd">
      <pc:chgData name="Frank Martin" userId="c44ed181-5baa-48fd-a8ba-bdb24d542224" providerId="ADAL" clId="{0170F357-4382-46C1-87A1-DACEF6DBC9D8}" dt="2023-07-20T09:00:15.808" v="7" actId="20577"/>
      <pc:docMkLst>
        <pc:docMk/>
      </pc:docMkLst>
      <pc:sldChg chg="modSp mod">
        <pc:chgData name="Frank Martin" userId="c44ed181-5baa-48fd-a8ba-bdb24d542224" providerId="ADAL" clId="{0170F357-4382-46C1-87A1-DACEF6DBC9D8}" dt="2023-07-20T09:00:15.808" v="7" actId="20577"/>
        <pc:sldMkLst>
          <pc:docMk/>
          <pc:sldMk cId="2648387732" sldId="274"/>
        </pc:sldMkLst>
        <pc:spChg chg="mod">
          <ac:chgData name="Frank Martin" userId="c44ed181-5baa-48fd-a8ba-bdb24d542224" providerId="ADAL" clId="{0170F357-4382-46C1-87A1-DACEF6DBC9D8}" dt="2023-07-20T09:00:15.808" v="7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ord">
        <pc:chgData name="Frank Martin" userId="c44ed181-5baa-48fd-a8ba-bdb24d542224" providerId="ADAL" clId="{0170F357-4382-46C1-87A1-DACEF6DBC9D8}" dt="2023-07-20T08:57:54.778" v="1"/>
        <pc:sldMkLst>
          <pc:docMk/>
          <pc:sldMk cId="2121271239" sldId="302"/>
        </pc:sldMkLst>
      </pc:sldChg>
    </pc:docChg>
  </pc:docChgLst>
  <pc:docChgLst>
    <pc:chgData name="Bart van Beusekom" userId="cce58229-8402-4bf0-84e6-67599d6a2b64" providerId="ADAL" clId="{B942FB1A-0B45-4218-B9D8-3B3626044FE6}"/>
    <pc:docChg chg="undo custSel addSld modSld sldOrd">
      <pc:chgData name="Bart van Beusekom" userId="cce58229-8402-4bf0-84e6-67599d6a2b64" providerId="ADAL" clId="{B942FB1A-0B45-4218-B9D8-3B3626044FE6}" dt="2024-03-20T15:43:18.316" v="2002" actId="20577"/>
      <pc:docMkLst>
        <pc:docMk/>
      </pc:docMkLst>
      <pc:sldChg chg="modSp mod">
        <pc:chgData name="Bart van Beusekom" userId="cce58229-8402-4bf0-84e6-67599d6a2b64" providerId="ADAL" clId="{B942FB1A-0B45-4218-B9D8-3B3626044FE6}" dt="2024-03-14T09:55:52.906" v="395" actId="20577"/>
        <pc:sldMkLst>
          <pc:docMk/>
          <pc:sldMk cId="2322495871" sldId="258"/>
        </pc:sldMkLst>
        <pc:spChg chg="mod">
          <ac:chgData name="Bart van Beusekom" userId="cce58229-8402-4bf0-84e6-67599d6a2b64" providerId="ADAL" clId="{B942FB1A-0B45-4218-B9D8-3B3626044FE6}" dt="2024-03-14T09:55:52.906" v="395" actId="20577"/>
          <ac:spMkLst>
            <pc:docMk/>
            <pc:sldMk cId="2322495871" sldId="258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B942FB1A-0B45-4218-B9D8-3B3626044FE6}" dt="2024-03-20T15:42:21.514" v="1998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B942FB1A-0B45-4218-B9D8-3B3626044FE6}" dt="2024-03-20T15:42:21.514" v="1998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B942FB1A-0B45-4218-B9D8-3B3626044FE6}" dt="2024-03-20T15:43:18.316" v="2002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B942FB1A-0B45-4218-B9D8-3B3626044FE6}" dt="2024-03-20T15:43:15.510" v="2000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B942FB1A-0B45-4218-B9D8-3B3626044FE6}" dt="2024-03-14T09:51:16.137" v="216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B942FB1A-0B45-4218-B9D8-3B3626044FE6}" dt="2024-03-20T15:43:18.316" v="2002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B942FB1A-0B45-4218-B9D8-3B3626044FE6}" dt="2024-03-18T09:26:38.443" v="1980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 ord">
        <pc:chgData name="Bart van Beusekom" userId="cce58229-8402-4bf0-84e6-67599d6a2b64" providerId="ADAL" clId="{B942FB1A-0B45-4218-B9D8-3B3626044FE6}" dt="2024-03-14T13:55:19.624" v="1961" actId="20577"/>
        <pc:sldMkLst>
          <pc:docMk/>
          <pc:sldMk cId="4208828956" sldId="297"/>
        </pc:sldMkLst>
        <pc:spChg chg="mod">
          <ac:chgData name="Bart van Beusekom" userId="cce58229-8402-4bf0-84e6-67599d6a2b64" providerId="ADAL" clId="{B942FB1A-0B45-4218-B9D8-3B3626044FE6}" dt="2024-03-14T13:55:19.624" v="1961" actId="20577"/>
          <ac:spMkLst>
            <pc:docMk/>
            <pc:sldMk cId="4208828956" sldId="297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B942FB1A-0B45-4218-B9D8-3B3626044FE6}" dt="2024-03-14T09:55:28.178" v="391" actId="6549"/>
        <pc:sldMkLst>
          <pc:docMk/>
          <pc:sldMk cId="2859483752" sldId="315"/>
        </pc:sldMkLst>
        <pc:spChg chg="mod">
          <ac:chgData name="Bart van Beusekom" userId="cce58229-8402-4bf0-84e6-67599d6a2b64" providerId="ADAL" clId="{B942FB1A-0B45-4218-B9D8-3B3626044FE6}" dt="2024-03-14T09:55:28.178" v="391" actId="6549"/>
          <ac:spMkLst>
            <pc:docMk/>
            <pc:sldMk cId="2859483752" sldId="315"/>
            <ac:spMk id="36" creationId="{8BB4068E-043F-F689-0A09-0B594C83578C}"/>
          </ac:spMkLst>
        </pc:spChg>
      </pc:sldChg>
      <pc:sldChg chg="addSp delSp modSp mod">
        <pc:chgData name="Bart van Beusekom" userId="cce58229-8402-4bf0-84e6-67599d6a2b64" providerId="ADAL" clId="{B942FB1A-0B45-4218-B9D8-3B3626044FE6}" dt="2024-03-19T09:44:15.961" v="1994" actId="164"/>
        <pc:sldMkLst>
          <pc:docMk/>
          <pc:sldMk cId="1706005226" sldId="320"/>
        </pc:sldMkLst>
        <pc:spChg chg="mod">
          <ac:chgData name="Bart van Beusekom" userId="cce58229-8402-4bf0-84e6-67599d6a2b64" providerId="ADAL" clId="{B942FB1A-0B45-4218-B9D8-3B3626044FE6}" dt="2024-03-14T13:52:59.271" v="1872" actId="114"/>
          <ac:spMkLst>
            <pc:docMk/>
            <pc:sldMk cId="1706005226" sldId="320"/>
            <ac:spMk id="3" creationId="{17583C3D-82CC-4D82-119A-2E71362E8D77}"/>
          </ac:spMkLst>
        </pc:spChg>
        <pc:grpChg chg="add mod">
          <ac:chgData name="Bart van Beusekom" userId="cce58229-8402-4bf0-84e6-67599d6a2b64" providerId="ADAL" clId="{B942FB1A-0B45-4218-B9D8-3B3626044FE6}" dt="2024-03-19T09:44:15.961" v="1994" actId="164"/>
          <ac:grpSpMkLst>
            <pc:docMk/>
            <pc:sldMk cId="1706005226" sldId="320"/>
            <ac:grpSpMk id="17" creationId="{FF4B3B36-7AE8-C43E-EC5E-11FAD06786D0}"/>
          </ac:grpSpMkLst>
        </pc:grpChg>
        <pc:picChg chg="mod modCrop">
          <ac:chgData name="Bart van Beusekom" userId="cce58229-8402-4bf0-84e6-67599d6a2b64" providerId="ADAL" clId="{B942FB1A-0B45-4218-B9D8-3B3626044FE6}" dt="2024-03-19T09:44:15.961" v="1994" actId="164"/>
          <ac:picMkLst>
            <pc:docMk/>
            <pc:sldMk cId="1706005226" sldId="320"/>
            <ac:picMk id="7" creationId="{E672E9BA-03E5-303F-239E-A5F89B02D4A6}"/>
          </ac:picMkLst>
        </pc:picChg>
        <pc:inkChg chg="add del">
          <ac:chgData name="Bart van Beusekom" userId="cce58229-8402-4bf0-84e6-67599d6a2b64" providerId="ADAL" clId="{B942FB1A-0B45-4218-B9D8-3B3626044FE6}" dt="2024-03-14T09:48:40.514" v="185" actId="9405"/>
          <ac:inkMkLst>
            <pc:docMk/>
            <pc:sldMk cId="1706005226" sldId="320"/>
            <ac:inkMk id="4" creationId="{6E542694-ADFC-90F4-76C3-455B0890895F}"/>
          </ac:inkMkLst>
        </pc:inkChg>
        <pc:inkChg chg="add mod">
          <ac:chgData name="Bart van Beusekom" userId="cce58229-8402-4bf0-84e6-67599d6a2b64" providerId="ADAL" clId="{B942FB1A-0B45-4218-B9D8-3B3626044FE6}" dt="2024-03-19T09:44:15.961" v="1994" actId="164"/>
          <ac:inkMkLst>
            <pc:docMk/>
            <pc:sldMk cId="1706005226" sldId="320"/>
            <ac:inkMk id="5" creationId="{6FE69DFB-44F5-49A2-A5C0-5631A9B993A9}"/>
          </ac:inkMkLst>
        </pc:inkChg>
      </pc:sldChg>
      <pc:sldChg chg="modSp mod ord">
        <pc:chgData name="Bart van Beusekom" userId="cce58229-8402-4bf0-84e6-67599d6a2b64" providerId="ADAL" clId="{B942FB1A-0B45-4218-B9D8-3B3626044FE6}" dt="2024-03-14T13:50:54.907" v="1847"/>
        <pc:sldMkLst>
          <pc:docMk/>
          <pc:sldMk cId="1481597222" sldId="326"/>
        </pc:sldMkLst>
        <pc:spChg chg="mod">
          <ac:chgData name="Bart van Beusekom" userId="cce58229-8402-4bf0-84e6-67599d6a2b64" providerId="ADAL" clId="{B942FB1A-0B45-4218-B9D8-3B3626044FE6}" dt="2024-03-14T12:36:50.885" v="977" actId="5793"/>
          <ac:spMkLst>
            <pc:docMk/>
            <pc:sldMk cId="1481597222" sldId="326"/>
            <ac:spMk id="4" creationId="{1AF3EA5F-8A56-033D-3469-5045E4DE24E3}"/>
          </ac:spMkLst>
        </pc:spChg>
      </pc:sldChg>
      <pc:sldChg chg="ord">
        <pc:chgData name="Bart van Beusekom" userId="cce58229-8402-4bf0-84e6-67599d6a2b64" providerId="ADAL" clId="{B942FB1A-0B45-4218-B9D8-3B3626044FE6}" dt="2024-03-14T09:54:20.263" v="364"/>
        <pc:sldMkLst>
          <pc:docMk/>
          <pc:sldMk cId="1514226510" sldId="332"/>
        </pc:sldMkLst>
      </pc:sldChg>
      <pc:sldChg chg="delSp modSp mod ord">
        <pc:chgData name="Bart van Beusekom" userId="cce58229-8402-4bf0-84e6-67599d6a2b64" providerId="ADAL" clId="{B942FB1A-0B45-4218-B9D8-3B3626044FE6}" dt="2024-03-18T09:27:22.273" v="1990"/>
        <pc:sldMkLst>
          <pc:docMk/>
          <pc:sldMk cId="1269467266" sldId="333"/>
        </pc:sldMkLst>
        <pc:spChg chg="del mod">
          <ac:chgData name="Bart van Beusekom" userId="cce58229-8402-4bf0-84e6-67599d6a2b64" providerId="ADAL" clId="{B942FB1A-0B45-4218-B9D8-3B3626044FE6}" dt="2024-03-18T09:27:22.273" v="1990"/>
          <ac:spMkLst>
            <pc:docMk/>
            <pc:sldMk cId="1269467266" sldId="333"/>
            <ac:spMk id="2" creationId="{72B43A1E-3D36-37A0-1A20-3AC91F8F442D}"/>
          </ac:spMkLst>
        </pc:spChg>
        <pc:spChg chg="mod">
          <ac:chgData name="Bart van Beusekom" userId="cce58229-8402-4bf0-84e6-67599d6a2b64" providerId="ADAL" clId="{B942FB1A-0B45-4218-B9D8-3B3626044FE6}" dt="2024-03-18T09:26:57.973" v="1982" actId="20577"/>
          <ac:spMkLst>
            <pc:docMk/>
            <pc:sldMk cId="1269467266" sldId="333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8T09:27:14.858" v="1985" actId="20577"/>
          <ac:spMkLst>
            <pc:docMk/>
            <pc:sldMk cId="1269467266" sldId="333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B942FB1A-0B45-4218-B9D8-3B3626044FE6}" dt="2024-03-14T13:37:58.152" v="1814" actId="20577"/>
        <pc:sldMkLst>
          <pc:docMk/>
          <pc:sldMk cId="3479414177" sldId="334"/>
        </pc:sldMkLst>
        <pc:spChg chg="mod">
          <ac:chgData name="Bart van Beusekom" userId="cce58229-8402-4bf0-84e6-67599d6a2b64" providerId="ADAL" clId="{B942FB1A-0B45-4218-B9D8-3B3626044FE6}" dt="2024-03-14T13:37:58.152" v="1814" actId="20577"/>
          <ac:spMkLst>
            <pc:docMk/>
            <pc:sldMk cId="3479414177" sldId="334"/>
            <ac:spMk id="36" creationId="{8BB4068E-043F-F689-0A09-0B594C83578C}"/>
          </ac:spMkLst>
        </pc:spChg>
      </pc:sldChg>
      <pc:sldChg chg="addSp modSp mod ord">
        <pc:chgData name="Bart van Beusekom" userId="cce58229-8402-4bf0-84e6-67599d6a2b64" providerId="ADAL" clId="{B942FB1A-0B45-4218-B9D8-3B3626044FE6}" dt="2024-03-14T13:56:06.112" v="1965" actId="1076"/>
        <pc:sldMkLst>
          <pc:docMk/>
          <pc:sldMk cId="2074647931" sldId="335"/>
        </pc:sldMkLst>
        <pc:spChg chg="mod">
          <ac:chgData name="Bart van Beusekom" userId="cce58229-8402-4bf0-84e6-67599d6a2b64" providerId="ADAL" clId="{B942FB1A-0B45-4218-B9D8-3B3626044FE6}" dt="2024-03-14T09:58:13.914" v="494" actId="20577"/>
          <ac:spMkLst>
            <pc:docMk/>
            <pc:sldMk cId="2074647931" sldId="335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B942FB1A-0B45-4218-B9D8-3B3626044FE6}" dt="2024-03-14T13:56:06.112" v="1965" actId="1076"/>
          <ac:picMkLst>
            <pc:docMk/>
            <pc:sldMk cId="2074647931" sldId="335"/>
            <ac:picMk id="4" creationId="{C6A704D4-57B4-3D54-C802-2D141944D4C5}"/>
          </ac:picMkLst>
        </pc:picChg>
      </pc:sldChg>
      <pc:sldChg chg="modSp mod">
        <pc:chgData name="Bart van Beusekom" userId="cce58229-8402-4bf0-84e6-67599d6a2b64" providerId="ADAL" clId="{B942FB1A-0B45-4218-B9D8-3B3626044FE6}" dt="2024-03-14T09:56:08.179" v="396" actId="6549"/>
        <pc:sldMkLst>
          <pc:docMk/>
          <pc:sldMk cId="3752311231" sldId="337"/>
        </pc:sldMkLst>
        <pc:spChg chg="mod">
          <ac:chgData name="Bart van Beusekom" userId="cce58229-8402-4bf0-84e6-67599d6a2b64" providerId="ADAL" clId="{B942FB1A-0B45-4218-B9D8-3B3626044FE6}" dt="2024-03-14T09:56:08.179" v="396" actId="6549"/>
          <ac:spMkLst>
            <pc:docMk/>
            <pc:sldMk cId="3752311231" sldId="337"/>
            <ac:spMk id="36" creationId="{8BB4068E-043F-F689-0A09-0B594C83578C}"/>
          </ac:spMkLst>
        </pc:spChg>
      </pc:sldChg>
      <pc:sldChg chg="addSp modSp mod ord">
        <pc:chgData name="Bart van Beusekom" userId="cce58229-8402-4bf0-84e6-67599d6a2b64" providerId="ADAL" clId="{B942FB1A-0B45-4218-B9D8-3B3626044FE6}" dt="2024-03-14T13:54:36.436" v="1897" actId="1076"/>
        <pc:sldMkLst>
          <pc:docMk/>
          <pc:sldMk cId="1542170503" sldId="338"/>
        </pc:sldMkLst>
        <pc:spChg chg="mod">
          <ac:chgData name="Bart van Beusekom" userId="cce58229-8402-4bf0-84e6-67599d6a2b64" providerId="ADAL" clId="{B942FB1A-0B45-4218-B9D8-3B3626044FE6}" dt="2024-03-14T13:53:41.677" v="1893" actId="20577"/>
          <ac:spMkLst>
            <pc:docMk/>
            <pc:sldMk cId="1542170503" sldId="338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B942FB1A-0B45-4218-B9D8-3B3626044FE6}" dt="2024-03-14T13:54:36.436" v="1897" actId="1076"/>
          <ac:picMkLst>
            <pc:docMk/>
            <pc:sldMk cId="1542170503" sldId="338"/>
            <ac:picMk id="3" creationId="{C5537684-52AA-6279-D811-77C12E7C96A4}"/>
          </ac:picMkLst>
        </pc:picChg>
      </pc:sldChg>
      <pc:sldChg chg="addSp delSp modSp add mod ord">
        <pc:chgData name="Bart van Beusekom" userId="cce58229-8402-4bf0-84e6-67599d6a2b64" providerId="ADAL" clId="{B942FB1A-0B45-4218-B9D8-3B3626044FE6}" dt="2024-03-14T10:02:08.274" v="923"/>
        <pc:sldMkLst>
          <pc:docMk/>
          <pc:sldMk cId="713659536" sldId="340"/>
        </pc:sldMkLst>
        <pc:spChg chg="add del mod">
          <ac:chgData name="Bart van Beusekom" userId="cce58229-8402-4bf0-84e6-67599d6a2b64" providerId="ADAL" clId="{B942FB1A-0B45-4218-B9D8-3B3626044FE6}" dt="2024-03-14T10:02:08.274" v="923"/>
          <ac:spMkLst>
            <pc:docMk/>
            <pc:sldMk cId="713659536" sldId="340"/>
            <ac:spMk id="2" creationId="{B4606F4A-65C3-1FF5-5E17-9E2850E58E79}"/>
          </ac:spMkLst>
        </pc:spChg>
        <pc:spChg chg="mod">
          <ac:chgData name="Bart van Beusekom" userId="cce58229-8402-4bf0-84e6-67599d6a2b64" providerId="ADAL" clId="{B942FB1A-0B45-4218-B9D8-3B3626044FE6}" dt="2024-03-14T09:57:56.477" v="440" actId="313"/>
          <ac:spMkLst>
            <pc:docMk/>
            <pc:sldMk cId="713659536" sldId="340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4T10:00:48.565" v="920" actId="20577"/>
          <ac:spMkLst>
            <pc:docMk/>
            <pc:sldMk cId="713659536" sldId="340"/>
            <ac:spMk id="36" creationId="{8BB4068E-043F-F689-0A09-0B594C83578C}"/>
          </ac:spMkLst>
        </pc:spChg>
      </pc:sldChg>
      <pc:sldChg chg="addSp delSp modSp add mod">
        <pc:chgData name="Bart van Beusekom" userId="cce58229-8402-4bf0-84e6-67599d6a2b64" providerId="ADAL" clId="{B942FB1A-0B45-4218-B9D8-3B3626044FE6}" dt="2024-03-14T13:48:41.519" v="1838" actId="1076"/>
        <pc:sldMkLst>
          <pc:docMk/>
          <pc:sldMk cId="3714084781" sldId="341"/>
        </pc:sldMkLst>
        <pc:spChg chg="mod">
          <ac:chgData name="Bart van Beusekom" userId="cce58229-8402-4bf0-84e6-67599d6a2b64" providerId="ADAL" clId="{B942FB1A-0B45-4218-B9D8-3B3626044FE6}" dt="2024-03-14T13:45:03.371" v="1818" actId="338"/>
          <ac:spMkLst>
            <pc:docMk/>
            <pc:sldMk cId="3714084781" sldId="341"/>
            <ac:spMk id="3" creationId="{0FBDBF34-C9BF-F1E9-5200-2789E8210EBE}"/>
          </ac:spMkLst>
        </pc:spChg>
        <pc:spChg chg="mod">
          <ac:chgData name="Bart van Beusekom" userId="cce58229-8402-4bf0-84e6-67599d6a2b64" providerId="ADAL" clId="{B942FB1A-0B45-4218-B9D8-3B3626044FE6}" dt="2024-03-14T13:47:59.942" v="1834" actId="1076"/>
          <ac:spMkLst>
            <pc:docMk/>
            <pc:sldMk cId="3714084781" sldId="341"/>
            <ac:spMk id="11" creationId="{94BF311E-7B0A-C429-5009-8B008C95778F}"/>
          </ac:spMkLst>
        </pc:spChg>
        <pc:spChg chg="mod">
          <ac:chgData name="Bart van Beusekom" userId="cce58229-8402-4bf0-84e6-67599d6a2b64" providerId="ADAL" clId="{B942FB1A-0B45-4218-B9D8-3B3626044FE6}" dt="2024-03-14T13:45:03.371" v="1818" actId="338"/>
          <ac:spMkLst>
            <pc:docMk/>
            <pc:sldMk cId="3714084781" sldId="341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4T13:45:03.371" v="1818" actId="338"/>
          <ac:spMkLst>
            <pc:docMk/>
            <pc:sldMk cId="3714084781" sldId="341"/>
            <ac:spMk id="36" creationId="{8BB4068E-043F-F689-0A09-0B594C83578C}"/>
          </ac:spMkLst>
        </pc:spChg>
        <pc:grpChg chg="mod">
          <ac:chgData name="Bart van Beusekom" userId="cce58229-8402-4bf0-84e6-67599d6a2b64" providerId="ADAL" clId="{B942FB1A-0B45-4218-B9D8-3B3626044FE6}" dt="2024-03-14T13:45:03.371" v="1818" actId="338"/>
          <ac:grpSpMkLst>
            <pc:docMk/>
            <pc:sldMk cId="3714084781" sldId="341"/>
            <ac:grpSpMk id="1" creationId="{00000000-0000-0000-0000-000000000000}"/>
          </ac:grpSpMkLst>
        </pc:grpChg>
        <pc:grpChg chg="mod">
          <ac:chgData name="Bart van Beusekom" userId="cce58229-8402-4bf0-84e6-67599d6a2b64" providerId="ADAL" clId="{B942FB1A-0B45-4218-B9D8-3B3626044FE6}" dt="2024-03-14T13:47:59.942" v="1834" actId="1076"/>
          <ac:grpSpMkLst>
            <pc:docMk/>
            <pc:sldMk cId="3714084781" sldId="341"/>
            <ac:grpSpMk id="10" creationId="{535484ED-2DC9-1919-1416-DF7963F9B14B}"/>
          </ac:grpSpMkLst>
        </pc:grpChg>
        <pc:picChg chg="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2" creationId="{F684B325-2AF8-0FA8-ED86-F0129DF88B74}"/>
          </ac:picMkLst>
        </pc:picChg>
        <pc:picChg chg="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4" creationId="{363B53DE-A052-C017-4B52-D20CE80E84FB}"/>
          </ac:picMkLst>
        </pc:picChg>
        <pc:picChg chg="mod">
          <ac:chgData name="Bart van Beusekom" userId="cce58229-8402-4bf0-84e6-67599d6a2b64" providerId="ADAL" clId="{B942FB1A-0B45-4218-B9D8-3B3626044FE6}" dt="2024-03-14T13:45:43.728" v="1822" actId="1076"/>
          <ac:picMkLst>
            <pc:docMk/>
            <pc:sldMk cId="3714084781" sldId="341"/>
            <ac:picMk id="5" creationId="{9BB2A736-C2CF-2CB9-E90C-D6794D2FDD0F}"/>
          </ac:picMkLst>
        </pc:picChg>
        <pc:picChg chg="del mod">
          <ac:chgData name="Bart van Beusekom" userId="cce58229-8402-4bf0-84e6-67599d6a2b64" providerId="ADAL" clId="{B942FB1A-0B45-4218-B9D8-3B3626044FE6}" dt="2024-03-14T13:45:40.134" v="1821" actId="478"/>
          <ac:picMkLst>
            <pc:docMk/>
            <pc:sldMk cId="3714084781" sldId="341"/>
            <ac:picMk id="6" creationId="{DAEE2E12-45F1-1932-71E6-8D743CBFE542}"/>
          </ac:picMkLst>
        </pc:picChg>
        <pc:picChg chg="del">
          <ac:chgData name="Bart van Beusekom" userId="cce58229-8402-4bf0-84e6-67599d6a2b64" providerId="ADAL" clId="{B942FB1A-0B45-4218-B9D8-3B3626044FE6}" dt="2024-03-14T13:44:36.877" v="1815" actId="478"/>
          <ac:picMkLst>
            <pc:docMk/>
            <pc:sldMk cId="3714084781" sldId="341"/>
            <ac:picMk id="7" creationId="{4CE54AA2-21EB-B0B9-CF6A-0092704B5410}"/>
          </ac:picMkLst>
        </pc:picChg>
        <pc:picChg chg="add del 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9" creationId="{3D43D5F8-2F50-26C6-285C-20788810CF10}"/>
          </ac:picMkLst>
        </pc:picChg>
        <pc:picChg chg="add mod">
          <ac:chgData name="Bart van Beusekom" userId="cce58229-8402-4bf0-84e6-67599d6a2b64" providerId="ADAL" clId="{B942FB1A-0B45-4218-B9D8-3B3626044FE6}" dt="2024-03-14T13:48:06.334" v="1836" actId="1076"/>
          <ac:picMkLst>
            <pc:docMk/>
            <pc:sldMk cId="3714084781" sldId="341"/>
            <ac:picMk id="13" creationId="{16095A7C-BCA6-9A30-54AB-ADD0C4F4E203}"/>
          </ac:picMkLst>
        </pc:picChg>
        <pc:picChg chg="add mod">
          <ac:chgData name="Bart van Beusekom" userId="cce58229-8402-4bf0-84e6-67599d6a2b64" providerId="ADAL" clId="{B942FB1A-0B45-4218-B9D8-3B3626044FE6}" dt="2024-03-14T13:48:04.159" v="1835" actId="1076"/>
          <ac:picMkLst>
            <pc:docMk/>
            <pc:sldMk cId="3714084781" sldId="341"/>
            <ac:picMk id="15" creationId="{7DDB232C-45EE-1679-6CE8-DB0B4ABFAE48}"/>
          </ac:picMkLst>
        </pc:picChg>
        <pc:picChg chg="add mod">
          <ac:chgData name="Bart van Beusekom" userId="cce58229-8402-4bf0-84e6-67599d6a2b64" providerId="ADAL" clId="{B942FB1A-0B45-4218-B9D8-3B3626044FE6}" dt="2024-03-14T13:48:41.519" v="1838" actId="1076"/>
          <ac:picMkLst>
            <pc:docMk/>
            <pc:sldMk cId="3714084781" sldId="341"/>
            <ac:picMk id="17" creationId="{E4EE7DB0-2848-8762-A6AF-082C44C6B723}"/>
          </ac:picMkLst>
        </pc:picChg>
        <pc:picChg chg="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1026" creationId="{AE011E21-164B-4303-A7D3-8EE791896FCA}"/>
          </ac:picMkLst>
        </pc:picChg>
        <pc:picChg chg="mod">
          <ac:chgData name="Bart van Beusekom" userId="cce58229-8402-4bf0-84e6-67599d6a2b64" providerId="ADAL" clId="{B942FB1A-0B45-4218-B9D8-3B3626044FE6}" dt="2024-03-14T13:47:59.942" v="1834" actId="1076"/>
          <ac:picMkLst>
            <pc:docMk/>
            <pc:sldMk cId="3714084781" sldId="341"/>
            <ac:picMk id="1029" creationId="{DC10A43C-8BFE-5F49-1D0A-B7260F3AB3AC}"/>
          </ac:picMkLst>
        </pc:picChg>
      </pc:sldChg>
      <pc:sldChg chg="addSp delSp modSp add mod">
        <pc:chgData name="Bart van Beusekom" userId="cce58229-8402-4bf0-84e6-67599d6a2b64" providerId="ADAL" clId="{B942FB1A-0B45-4218-B9D8-3B3626044FE6}" dt="2024-03-14T13:50:14.296" v="1845" actId="1076"/>
        <pc:sldMkLst>
          <pc:docMk/>
          <pc:sldMk cId="4195002055" sldId="342"/>
        </pc:sldMkLst>
        <pc:spChg chg="mod">
          <ac:chgData name="Bart van Beusekom" userId="cce58229-8402-4bf0-84e6-67599d6a2b64" providerId="ADAL" clId="{B942FB1A-0B45-4218-B9D8-3B3626044FE6}" dt="2024-03-14T13:49:20.804" v="1842" actId="1076"/>
          <ac:spMkLst>
            <pc:docMk/>
            <pc:sldMk cId="4195002055" sldId="342"/>
            <ac:spMk id="9" creationId="{EB5DE68D-1A25-3AC7-D988-FB668B67AC1C}"/>
          </ac:spMkLst>
        </pc:spChg>
        <pc:spChg chg="mod">
          <ac:chgData name="Bart van Beusekom" userId="cce58229-8402-4bf0-84e6-67599d6a2b64" providerId="ADAL" clId="{B942FB1A-0B45-4218-B9D8-3B3626044FE6}" dt="2024-03-14T12:41:14.530" v="1413" actId="20577"/>
          <ac:spMkLst>
            <pc:docMk/>
            <pc:sldMk cId="4195002055" sldId="342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4T12:43:17.889" v="1810" actId="20577"/>
          <ac:spMkLst>
            <pc:docMk/>
            <pc:sldMk cId="4195002055" sldId="342"/>
            <ac:spMk id="36" creationId="{8BB4068E-043F-F689-0A09-0B594C83578C}"/>
          </ac:spMkLst>
        </pc:spChg>
        <pc:grpChg chg="add mod">
          <ac:chgData name="Bart van Beusekom" userId="cce58229-8402-4bf0-84e6-67599d6a2b64" providerId="ADAL" clId="{B942FB1A-0B45-4218-B9D8-3B3626044FE6}" dt="2024-03-14T13:49:20.804" v="1842" actId="1076"/>
          <ac:grpSpMkLst>
            <pc:docMk/>
            <pc:sldMk cId="4195002055" sldId="342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B942FB1A-0B45-4218-B9D8-3B3626044FE6}" dt="2024-03-14T13:49:17.898" v="1840" actId="478"/>
          <ac:picMkLst>
            <pc:docMk/>
            <pc:sldMk cId="4195002055" sldId="342"/>
            <ac:picMk id="6" creationId="{DAEE2E12-45F1-1932-71E6-8D743CBFE542}"/>
          </ac:picMkLst>
        </pc:picChg>
        <pc:picChg chg="del">
          <ac:chgData name="Bart van Beusekom" userId="cce58229-8402-4bf0-84e6-67599d6a2b64" providerId="ADAL" clId="{B942FB1A-0B45-4218-B9D8-3B3626044FE6}" dt="2024-03-14T13:49:16.098" v="1839" actId="478"/>
          <ac:picMkLst>
            <pc:docMk/>
            <pc:sldMk cId="4195002055" sldId="342"/>
            <ac:picMk id="7" creationId="{4CE54AA2-21EB-B0B9-CF6A-0092704B5410}"/>
          </ac:picMkLst>
        </pc:picChg>
        <pc:picChg chg="mod">
          <ac:chgData name="Bart van Beusekom" userId="cce58229-8402-4bf0-84e6-67599d6a2b64" providerId="ADAL" clId="{B942FB1A-0B45-4218-B9D8-3B3626044FE6}" dt="2024-03-14T13:49:20.804" v="1842" actId="1076"/>
          <ac:picMkLst>
            <pc:docMk/>
            <pc:sldMk cId="4195002055" sldId="342"/>
            <ac:picMk id="10" creationId="{205C0972-4B6A-51DC-1920-86DD232D47D1}"/>
          </ac:picMkLst>
        </pc:picChg>
        <pc:picChg chg="add mod">
          <ac:chgData name="Bart van Beusekom" userId="cce58229-8402-4bf0-84e6-67599d6a2b64" providerId="ADAL" clId="{B942FB1A-0B45-4218-B9D8-3B3626044FE6}" dt="2024-03-14T13:50:14.296" v="1845" actId="1076"/>
          <ac:picMkLst>
            <pc:docMk/>
            <pc:sldMk cId="4195002055" sldId="342"/>
            <ac:picMk id="2050" creationId="{3F05F556-026F-BC6D-8E63-67DFE23E9B49}"/>
          </ac:picMkLst>
        </pc:picChg>
      </pc:sldChg>
    </pc:docChg>
  </pc:docChgLst>
  <pc:docChgLst>
    <pc:chgData name="Frank Martin" userId="c44ed181-5baa-48fd-a8ba-bdb24d542224" providerId="ADAL" clId="{B3238B92-A9C5-423D-B79B-B12A5B0F81E5}"/>
    <pc:docChg chg="custSel addSld delSld modSld">
      <pc:chgData name="Frank Martin" userId="c44ed181-5baa-48fd-a8ba-bdb24d542224" providerId="ADAL" clId="{B3238B92-A9C5-423D-B79B-B12A5B0F81E5}" dt="2023-11-16T09:59:38.726" v="381" actId="1038"/>
      <pc:docMkLst>
        <pc:docMk/>
      </pc:docMkLst>
      <pc:sldChg chg="addSp modSp mod">
        <pc:chgData name="Frank Martin" userId="c44ed181-5baa-48fd-a8ba-bdb24d542224" providerId="ADAL" clId="{B3238B92-A9C5-423D-B79B-B12A5B0F81E5}" dt="2023-11-16T09:59:38.726" v="381" actId="1038"/>
        <pc:sldMkLst>
          <pc:docMk/>
          <pc:sldMk cId="2648387732" sldId="274"/>
        </pc:sldMkLst>
        <pc:spChg chg="add mod">
          <ac:chgData name="Frank Martin" userId="c44ed181-5baa-48fd-a8ba-bdb24d542224" providerId="ADAL" clId="{B3238B92-A9C5-423D-B79B-B12A5B0F81E5}" dt="2023-11-16T09:59:05.820" v="343" actId="1076"/>
          <ac:spMkLst>
            <pc:docMk/>
            <pc:sldMk cId="2648387732" sldId="274"/>
            <ac:spMk id="6" creationId="{D921651C-F1C4-9EA2-DB66-B7B0CC261043}"/>
          </ac:spMkLst>
        </pc:spChg>
        <pc:spChg chg="add mod">
          <ac:chgData name="Frank Martin" userId="c44ed181-5baa-48fd-a8ba-bdb24d542224" providerId="ADAL" clId="{B3238B92-A9C5-423D-B79B-B12A5B0F81E5}" dt="2023-11-16T09:59:38.726" v="381" actId="1038"/>
          <ac:spMkLst>
            <pc:docMk/>
            <pc:sldMk cId="2648387732" sldId="274"/>
            <ac:spMk id="7" creationId="{9A1E9F93-CB59-B2C7-F46D-AAD8511AC608}"/>
          </ac:spMkLst>
        </pc:spChg>
        <pc:picChg chg="add mod">
          <ac:chgData name="Frank Martin" userId="c44ed181-5baa-48fd-a8ba-bdb24d542224" providerId="ADAL" clId="{B3238B92-A9C5-423D-B79B-B12A5B0F81E5}" dt="2023-11-16T09:59:05.820" v="343" actId="1076"/>
          <ac:picMkLst>
            <pc:docMk/>
            <pc:sldMk cId="2648387732" sldId="274"/>
            <ac:picMk id="5" creationId="{CD92C86F-02ED-DE7B-F36E-33DFE8859401}"/>
          </ac:picMkLst>
        </pc:picChg>
      </pc:sldChg>
      <pc:sldChg chg="del">
        <pc:chgData name="Frank Martin" userId="c44ed181-5baa-48fd-a8ba-bdb24d542224" providerId="ADAL" clId="{B3238B92-A9C5-423D-B79B-B12A5B0F81E5}" dt="2023-11-15T10:31:25.218" v="6" actId="47"/>
        <pc:sldMkLst>
          <pc:docMk/>
          <pc:sldMk cId="1491811986" sldId="322"/>
        </pc:sldMkLst>
      </pc:sldChg>
      <pc:sldChg chg="addSp delSp modSp new mod">
        <pc:chgData name="Frank Martin" userId="c44ed181-5baa-48fd-a8ba-bdb24d542224" providerId="ADAL" clId="{B3238B92-A9C5-423D-B79B-B12A5B0F81E5}" dt="2023-11-15T10:35:51.447" v="288" actId="20577"/>
        <pc:sldMkLst>
          <pc:docMk/>
          <pc:sldMk cId="417421192" sldId="336"/>
        </pc:sldMkLst>
        <pc:spChg chg="mod">
          <ac:chgData name="Frank Martin" userId="c44ed181-5baa-48fd-a8ba-bdb24d542224" providerId="ADAL" clId="{B3238B92-A9C5-423D-B79B-B12A5B0F81E5}" dt="2023-11-15T10:31:38.552" v="27" actId="20577"/>
          <ac:spMkLst>
            <pc:docMk/>
            <pc:sldMk cId="417421192" sldId="336"/>
            <ac:spMk id="2" creationId="{71A54521-24B4-EBCD-C838-2EBE42F1A7F8}"/>
          </ac:spMkLst>
        </pc:spChg>
        <pc:spChg chg="del">
          <ac:chgData name="Frank Martin" userId="c44ed181-5baa-48fd-a8ba-bdb24d542224" providerId="ADAL" clId="{B3238B92-A9C5-423D-B79B-B12A5B0F81E5}" dt="2023-11-15T10:33:42.392" v="186" actId="478"/>
          <ac:spMkLst>
            <pc:docMk/>
            <pc:sldMk cId="417421192" sldId="336"/>
            <ac:spMk id="3" creationId="{05CC9EB8-7CF8-35AE-4548-4AFB66CB6C1E}"/>
          </ac:spMkLst>
        </pc:spChg>
        <pc:spChg chg="mod">
          <ac:chgData name="Frank Martin" userId="c44ed181-5baa-48fd-a8ba-bdb24d542224" providerId="ADAL" clId="{B3238B92-A9C5-423D-B79B-B12A5B0F81E5}" dt="2023-11-15T10:35:51.447" v="288" actId="20577"/>
          <ac:spMkLst>
            <pc:docMk/>
            <pc:sldMk cId="417421192" sldId="336"/>
            <ac:spMk id="4" creationId="{A4350661-D641-BD0C-454D-8160CBA886CF}"/>
          </ac:spMkLst>
        </pc:spChg>
        <pc:spChg chg="add mod">
          <ac:chgData name="Frank Martin" userId="c44ed181-5baa-48fd-a8ba-bdb24d542224" providerId="ADAL" clId="{B3238B92-A9C5-423D-B79B-B12A5B0F81E5}" dt="2023-11-15T10:33:19.642" v="182" actId="1076"/>
          <ac:spMkLst>
            <pc:docMk/>
            <pc:sldMk cId="417421192" sldId="336"/>
            <ac:spMk id="7" creationId="{943779BB-3326-5E66-FE6D-077AF843E4C6}"/>
          </ac:spMkLst>
        </pc:spChg>
        <pc:picChg chg="add mod">
          <ac:chgData name="Frank Martin" userId="c44ed181-5baa-48fd-a8ba-bdb24d542224" providerId="ADAL" clId="{B3238B92-A9C5-423D-B79B-B12A5B0F81E5}" dt="2023-11-15T10:31:29.146" v="7"/>
          <ac:picMkLst>
            <pc:docMk/>
            <pc:sldMk cId="417421192" sldId="336"/>
            <ac:picMk id="5" creationId="{9D2D7F63-07DD-3449-92C0-F65DDDC6E12B}"/>
          </ac:picMkLst>
        </pc:picChg>
        <pc:picChg chg="add mod">
          <ac:chgData name="Frank Martin" userId="c44ed181-5baa-48fd-a8ba-bdb24d542224" providerId="ADAL" clId="{B3238B92-A9C5-423D-B79B-B12A5B0F81E5}" dt="2023-11-15T10:33:47.989" v="187" actId="1076"/>
          <ac:picMkLst>
            <pc:docMk/>
            <pc:sldMk cId="417421192" sldId="336"/>
            <ac:picMk id="1026" creationId="{2295EFCC-75B9-B324-B352-1A0A72C6AE98}"/>
          </ac:picMkLst>
        </pc:picChg>
      </pc:sldChg>
    </pc:docChg>
  </pc:docChgLst>
  <pc:docChgLst>
    <pc:chgData name="Hasan Alradhi" userId="726457ce-e4f6-4a65-a496-042c3ff4a2df" providerId="ADAL" clId="{49F7757F-2C91-4094-8518-5E48D4EFA550}"/>
    <pc:docChg chg="undo custSel addSld modSld sldOrd">
      <pc:chgData name="Hasan Alradhi" userId="726457ce-e4f6-4a65-a496-042c3ff4a2df" providerId="ADAL" clId="{49F7757F-2C91-4094-8518-5E48D4EFA550}" dt="2023-09-13T12:34:57.947" v="740" actId="20577"/>
      <pc:docMkLst>
        <pc:docMk/>
      </pc:docMkLst>
      <pc:sldChg chg="modSp mod">
        <pc:chgData name="Hasan Alradhi" userId="726457ce-e4f6-4a65-a496-042c3ff4a2df" providerId="ADAL" clId="{49F7757F-2C91-4094-8518-5E48D4EFA550}" dt="2023-09-13T11:59:58.749" v="342" actId="20577"/>
        <pc:sldMkLst>
          <pc:docMk/>
          <pc:sldMk cId="5959878" sldId="311"/>
        </pc:sldMkLst>
        <pc:spChg chg="mod">
          <ac:chgData name="Hasan Alradhi" userId="726457ce-e4f6-4a65-a496-042c3ff4a2df" providerId="ADAL" clId="{49F7757F-2C91-4094-8518-5E48D4EFA550}" dt="2023-09-13T11:59:58.749" v="342" actId="20577"/>
          <ac:spMkLst>
            <pc:docMk/>
            <pc:sldMk cId="5959878" sldId="311"/>
            <ac:spMk id="36" creationId="{8BB4068E-043F-F689-0A09-0B594C83578C}"/>
          </ac:spMkLst>
        </pc:spChg>
      </pc:sldChg>
      <pc:sldChg chg="modSp mod">
        <pc:chgData name="Hasan Alradhi" userId="726457ce-e4f6-4a65-a496-042c3ff4a2df" providerId="ADAL" clId="{49F7757F-2C91-4094-8518-5E48D4EFA550}" dt="2023-09-13T12:10:24.355" v="427" actId="20577"/>
        <pc:sldMkLst>
          <pc:docMk/>
          <pc:sldMk cId="673390505" sldId="321"/>
        </pc:sldMkLst>
        <pc:spChg chg="mod">
          <ac:chgData name="Hasan Alradhi" userId="726457ce-e4f6-4a65-a496-042c3ff4a2df" providerId="ADAL" clId="{49F7757F-2C91-4094-8518-5E48D4EFA550}" dt="2023-09-13T11:58:23.674" v="41" actId="20577"/>
          <ac:spMkLst>
            <pc:docMk/>
            <pc:sldMk cId="673390505" sldId="321"/>
            <ac:spMk id="32" creationId="{9F0D7ACA-130D-F385-4575-18837ECCE033}"/>
          </ac:spMkLst>
        </pc:spChg>
        <pc:spChg chg="mod">
          <ac:chgData name="Hasan Alradhi" userId="726457ce-e4f6-4a65-a496-042c3ff4a2df" providerId="ADAL" clId="{49F7757F-2C91-4094-8518-5E48D4EFA550}" dt="2023-09-13T12:10:24.355" v="427" actId="20577"/>
          <ac:spMkLst>
            <pc:docMk/>
            <pc:sldMk cId="673390505" sldId="321"/>
            <ac:spMk id="36" creationId="{8BB4068E-043F-F689-0A09-0B594C83578C}"/>
          </ac:spMkLst>
        </pc:spChg>
      </pc:sldChg>
      <pc:sldChg chg="modSp mod">
        <pc:chgData name="Hasan Alradhi" userId="726457ce-e4f6-4a65-a496-042c3ff4a2df" providerId="ADAL" clId="{49F7757F-2C91-4094-8518-5E48D4EFA550}" dt="2023-09-13T12:11:30.849" v="488" actId="1076"/>
        <pc:sldMkLst>
          <pc:docMk/>
          <pc:sldMk cId="1491811986" sldId="322"/>
        </pc:sldMkLst>
        <pc:spChg chg="mod">
          <ac:chgData name="Hasan Alradhi" userId="726457ce-e4f6-4a65-a496-042c3ff4a2df" providerId="ADAL" clId="{49F7757F-2C91-4094-8518-5E48D4EFA550}" dt="2023-09-13T12:00:48.901" v="390" actId="20577"/>
          <ac:spMkLst>
            <pc:docMk/>
            <pc:sldMk cId="1491811986" sldId="322"/>
            <ac:spMk id="36" creationId="{8BB4068E-043F-F689-0A09-0B594C83578C}"/>
          </ac:spMkLst>
        </pc:spChg>
        <pc:picChg chg="mod modCrop">
          <ac:chgData name="Hasan Alradhi" userId="726457ce-e4f6-4a65-a496-042c3ff4a2df" providerId="ADAL" clId="{49F7757F-2C91-4094-8518-5E48D4EFA550}" dt="2023-09-13T12:11:30.849" v="488" actId="1076"/>
          <ac:picMkLst>
            <pc:docMk/>
            <pc:sldMk cId="1491811986" sldId="322"/>
            <ac:picMk id="6" creationId="{8AC474F4-9086-BB3E-A0D0-35CDEE307212}"/>
          </ac:picMkLst>
        </pc:picChg>
      </pc:sldChg>
      <pc:sldChg chg="modSp add mod">
        <pc:chgData name="Hasan Alradhi" userId="726457ce-e4f6-4a65-a496-042c3ff4a2df" providerId="ADAL" clId="{49F7757F-2C91-4094-8518-5E48D4EFA550}" dt="2023-09-13T12:10:57.700" v="467" actId="20577"/>
        <pc:sldMkLst>
          <pc:docMk/>
          <pc:sldMk cId="3529756428" sldId="327"/>
        </pc:sldMkLst>
        <pc:spChg chg="mod">
          <ac:chgData name="Hasan Alradhi" userId="726457ce-e4f6-4a65-a496-042c3ff4a2df" providerId="ADAL" clId="{49F7757F-2C91-4094-8518-5E48D4EFA550}" dt="2023-09-13T11:58:39.112" v="60" actId="20577"/>
          <ac:spMkLst>
            <pc:docMk/>
            <pc:sldMk cId="3529756428" sldId="327"/>
            <ac:spMk id="32" creationId="{9F0D7ACA-130D-F385-4575-18837ECCE033}"/>
          </ac:spMkLst>
        </pc:spChg>
        <pc:spChg chg="mod">
          <ac:chgData name="Hasan Alradhi" userId="726457ce-e4f6-4a65-a496-042c3ff4a2df" providerId="ADAL" clId="{49F7757F-2C91-4094-8518-5E48D4EFA550}" dt="2023-09-13T12:10:57.700" v="467" actId="20577"/>
          <ac:spMkLst>
            <pc:docMk/>
            <pc:sldMk cId="3529756428" sldId="327"/>
            <ac:spMk id="36" creationId="{8BB4068E-043F-F689-0A09-0B594C83578C}"/>
          </ac:spMkLst>
        </pc:spChg>
      </pc:sldChg>
      <pc:sldChg chg="modSp add mod ord">
        <pc:chgData name="Hasan Alradhi" userId="726457ce-e4f6-4a65-a496-042c3ff4a2df" providerId="ADAL" clId="{49F7757F-2C91-4094-8518-5E48D4EFA550}" dt="2023-09-13T12:34:57.947" v="740" actId="20577"/>
        <pc:sldMkLst>
          <pc:docMk/>
          <pc:sldMk cId="3694289063" sldId="328"/>
        </pc:sldMkLst>
        <pc:spChg chg="mod">
          <ac:chgData name="Hasan Alradhi" userId="726457ce-e4f6-4a65-a496-042c3ff4a2df" providerId="ADAL" clId="{49F7757F-2C91-4094-8518-5E48D4EFA550}" dt="2023-09-13T12:28:26.253" v="504" actId="20577"/>
          <ac:spMkLst>
            <pc:docMk/>
            <pc:sldMk cId="3694289063" sldId="328"/>
            <ac:spMk id="32" creationId="{9F0D7ACA-130D-F385-4575-18837ECCE033}"/>
          </ac:spMkLst>
        </pc:spChg>
        <pc:spChg chg="mod">
          <ac:chgData name="Hasan Alradhi" userId="726457ce-e4f6-4a65-a496-042c3ff4a2df" providerId="ADAL" clId="{49F7757F-2C91-4094-8518-5E48D4EFA550}" dt="2023-09-13T12:34:57.947" v="740" actId="20577"/>
          <ac:spMkLst>
            <pc:docMk/>
            <pc:sldMk cId="3694289063" sldId="328"/>
            <ac:spMk id="36" creationId="{8BB4068E-043F-F689-0A09-0B594C83578C}"/>
          </ac:spMkLst>
        </pc:spChg>
      </pc:sldChg>
    </pc:docChg>
  </pc:docChgLst>
  <pc:docChgLst>
    <pc:chgData name="Frank Martin" userId="S::f.martin@iknl.nl::c44ed181-5baa-48fd-a8ba-bdb24d542224" providerId="AD" clId="Web-{97F1F3E4-795C-40CE-9B82-19A0F43C7A17}"/>
    <pc:docChg chg="modSld">
      <pc:chgData name="Frank Martin" userId="S::f.martin@iknl.nl::c44ed181-5baa-48fd-a8ba-bdb24d542224" providerId="AD" clId="Web-{97F1F3E4-795C-40CE-9B82-19A0F43C7A17}" dt="2023-07-20T06:59:07.836" v="23" actId="20577"/>
      <pc:docMkLst>
        <pc:docMk/>
      </pc:docMkLst>
      <pc:sldChg chg="modSp">
        <pc:chgData name="Frank Martin" userId="S::f.martin@iknl.nl::c44ed181-5baa-48fd-a8ba-bdb24d542224" providerId="AD" clId="Web-{97F1F3E4-795C-40CE-9B82-19A0F43C7A17}" dt="2023-07-20T06:56:39.237" v="2" actId="14100"/>
        <pc:sldMkLst>
          <pc:docMk/>
          <pc:sldMk cId="1745752621" sldId="273"/>
        </pc:sldMkLst>
        <pc:spChg chg="mod">
          <ac:chgData name="Frank Martin" userId="S::f.martin@iknl.nl::c44ed181-5baa-48fd-a8ba-bdb24d542224" providerId="AD" clId="Web-{97F1F3E4-795C-40CE-9B82-19A0F43C7A17}" dt="2023-07-20T06:56:39.237" v="2" actId="14100"/>
          <ac:spMkLst>
            <pc:docMk/>
            <pc:sldMk cId="1745752621" sldId="273"/>
            <ac:spMk id="36" creationId="{8BB4068E-043F-F689-0A09-0B594C83578C}"/>
          </ac:spMkLst>
        </pc:spChg>
      </pc:sldChg>
      <pc:sldChg chg="modSp">
        <pc:chgData name="Frank Martin" userId="S::f.martin@iknl.nl::c44ed181-5baa-48fd-a8ba-bdb24d542224" providerId="AD" clId="Web-{97F1F3E4-795C-40CE-9B82-19A0F43C7A17}" dt="2023-07-20T06:59:07.836" v="23" actId="20577"/>
        <pc:sldMkLst>
          <pc:docMk/>
          <pc:sldMk cId="1787643880" sldId="316"/>
        </pc:sldMkLst>
        <pc:spChg chg="mod">
          <ac:chgData name="Frank Martin" userId="S::f.martin@iknl.nl::c44ed181-5baa-48fd-a8ba-bdb24d542224" providerId="AD" clId="Web-{97F1F3E4-795C-40CE-9B82-19A0F43C7A17}" dt="2023-07-20T06:59:07.836" v="23" actId="20577"/>
          <ac:spMkLst>
            <pc:docMk/>
            <pc:sldMk cId="1787643880" sldId="316"/>
            <ac:spMk id="4" creationId="{1699E7EE-E9A3-942A-3828-99EBEFBB5E5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4T09:48:45.9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26 24575,'1'-1'0,"-1"-1"0,1 1 0,-1 0 0,1 0 0,0 0 0,-1 0 0,1 0 0,0 0 0,0 0 0,0 0 0,-1 0 0,1 0 0,0 0 0,0 0 0,0 1 0,1-1 0,-1 0 0,0 1 0,0-1 0,0 1 0,0-1 0,1 1 0,-1 0 0,0-1 0,0 1 0,1 0 0,-1 0 0,1 0 0,45-5 0,-42 5 0,374 0 0,-287 13 0,-56-7 0,46 1 0,532-7-1365,-592 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68F06-1F1A-45A1-8092-73757D89E4BC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DDFF4-2107-45FA-9BFB-5A681BB7B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80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Dit</a:t>
            </a:r>
            <a:r>
              <a:rPr lang="en-GB"/>
              <a:t> is </a:t>
            </a:r>
            <a:r>
              <a:rPr lang="en-GB" err="1"/>
              <a:t>een</a:t>
            </a:r>
            <a:r>
              <a:rPr lang="en-GB"/>
              <a:t> </a:t>
            </a:r>
            <a:r>
              <a:rPr lang="en-GB" err="1"/>
              <a:t>voorbeeld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DDFF4-2107-45FA-9BFB-5A681BB7B76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157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DDFF4-2107-45FA-9BFB-5A681BB7B76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273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Dit</a:t>
            </a:r>
            <a:r>
              <a:rPr lang="en-GB"/>
              <a:t> is </a:t>
            </a:r>
            <a:r>
              <a:rPr lang="en-GB" err="1"/>
              <a:t>een</a:t>
            </a:r>
            <a:r>
              <a:rPr lang="en-GB"/>
              <a:t> </a:t>
            </a:r>
            <a:r>
              <a:rPr lang="en-GB" err="1"/>
              <a:t>voorbeeld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DDFF4-2107-45FA-9BFB-5A681BB7B76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881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DDFF4-2107-45FA-9BFB-5A681BB7B76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45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FD12B-082B-4E04-A0D9-3B44F4443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A157B-79DC-4A40-B11B-80986412C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D38AE-67D5-4A0B-9753-6EA8A6AF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59F00-DE36-4C24-A6E4-117B7D82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51070-6280-4DAC-8426-5315AFB7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24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534F0-EF6A-4907-90C6-63CA4BCD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79079-1E53-47FB-8845-D4F6C387B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5A981-2A51-4CC0-A658-E0F29A66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4994D-58FE-48B8-81CA-C89D00EA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0E481-49EA-4C46-9497-1D5C9648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33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4554-A22A-456C-A0C6-992FE43E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5E6CC-CEF0-4752-909B-5829696CF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AABFC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9A874-5366-427D-920E-31B8DE30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6039-7C7B-41B2-B767-EC74076B3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CFBD7-FDA8-464A-A4C8-84860A43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69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5C704-FD95-47F6-A458-7E1E2A64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0F898-8E1B-47A2-A3EC-0141FF994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8B078-C614-48A6-919C-BE78AA83A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CC175-CA55-4DD4-B36F-09606D0DB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46834-A971-4E00-95C0-AB30652B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0691A-3CA2-4DAE-B100-F254165C7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770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65360-43D4-4DB3-A2BB-5D15E6F8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11043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C6908-67C6-4D21-8E36-232E00A07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9F7441-4D70-4777-8361-84A079B7C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57ACBC-1D1B-49F7-9324-3ED0F484E1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93BA5E-ECF2-4E7E-A97C-A42D02DC9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084EA6-2B60-4155-9431-51BE09F9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B49A16-E37C-40B2-B551-0993C6F4C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AE6682-7018-4442-845A-7D9A9B26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39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8942-23ED-4C59-B219-42F79CEC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421698-12C0-41F4-BD64-B1861C9FD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1FC771-CA77-4BB0-AC63-F78CEC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A20B6-D84E-413D-B126-5C13310A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75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A72BC6-A2E5-4837-9086-3FB52BB7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15ACD-DB1F-4B14-938A-ECF68FCD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9E90F-E06E-4FAF-8011-64D1B57B1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78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ACC1-5EEA-48F2-A755-E80CED1FD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83958"/>
            <a:ext cx="3932237" cy="97344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34CC2-98E2-4C15-AB7D-6C48D6757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83958"/>
            <a:ext cx="6172200" cy="4777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52B73-59A9-4332-B367-C633E8A9D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55B23-370B-47E0-8B84-743936AF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59534-EAE7-4599-B96B-D8FAB196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3C1E5-40CD-45EF-BE25-062E8EE41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2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D2E7-3046-4CA7-9191-D31C51EB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90C515-8A88-4C0C-AC73-ABBB06DA1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7D9C2-1172-41E5-820D-42900DE5C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5D0EC-532E-4314-827A-C39035F7E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3367B-BA91-4B83-A920-CE13B91C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2E677-E7EB-4058-9BCF-C102BB47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06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75570-E817-4A2D-8100-5C4980B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00A23-7D69-49A0-A3E6-1C657D0DD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CC180-4A7A-4276-8F35-0A4D8B3F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87AF7-8A4C-44DA-81C7-6075148EA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DB290-B585-4C6B-BA98-2C1CF7B0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19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2208A1-50ED-495F-BF39-7697160B2B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935769-8BD2-4351-8ABE-5F4B76832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1CBDC-F742-4AF4-9646-FC24A635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2EFF1-22D6-4470-B5F9-BC53C22A7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D38B5-708A-4876-9969-4FD6E598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62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5BCAD-0511-4BBE-99A2-FAB52495F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0506"/>
            <a:ext cx="8180650" cy="408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90FA6-FABE-4DC5-BB45-821B23AD9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5348"/>
            <a:ext cx="10515600" cy="4941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4FE36-2203-4F9A-AA7B-8004472BA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9AC23"/>
                </a:solidFill>
              </a:defRPr>
            </a:lvl1pPr>
          </a:lstStyle>
          <a:p>
            <a:fld id="{D57D2C4B-0719-41F0-A1B3-001E78AC4B17}" type="datetimeFigureOut">
              <a:rPr lang="en-GB" smtClean="0"/>
              <a:pPr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8A312-90BF-4923-ABB7-2405476E8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9AC23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0235C-68A1-414E-9C91-C1979C3B2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9AC23"/>
                </a:solidFill>
              </a:defRPr>
            </a:lvl1pPr>
          </a:lstStyle>
          <a:p>
            <a:fld id="{EE66F7CA-1B17-4D9E-9A59-6FEF7179185E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B1F02E8-4334-440A-916F-2E7495C09FD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01175" y="250826"/>
            <a:ext cx="1952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7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F497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F497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F497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F497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F497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F497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customXml" Target="../ink/ink1.xml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115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981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026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293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123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140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324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pull/1423" TargetMode="External"/><Relationship Id="rId2" Type="http://schemas.openxmlformats.org/officeDocument/2006/relationships/hyperlink" Target="https://github.com/vantage6/vantage6/issues/1078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github.com/vantage6/vantage6/issues/241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94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91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29.jpe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KNL/v6-euracan-algorithm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plugin.healthcare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4B6C202-2FB9-408B-BB40-F5E409FC3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Community meeting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A5A5F35A-D31D-414D-B906-1D1F0646E6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19</a:t>
            </a:r>
            <a:r>
              <a:rPr lang="en-GB" baseline="30000"/>
              <a:t>th</a:t>
            </a:r>
            <a:r>
              <a:rPr lang="en-GB"/>
              <a:t> of September 2024</a:t>
            </a:r>
          </a:p>
        </p:txBody>
      </p:sp>
      <p:pic>
        <p:nvPicPr>
          <p:cNvPr id="5" name="Graphic 4" descr="Video camera with solid fill">
            <a:extLst>
              <a:ext uri="{FF2B5EF4-FFF2-40B4-BE49-F238E27FC236}">
                <a16:creationId xmlns:a16="http://schemas.microsoft.com/office/drawing/2014/main" id="{CD92C86F-02ED-DE7B-F36E-33DFE8859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2130" y="4961927"/>
            <a:ext cx="688192" cy="6881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21651C-F1C4-9EA2-DB66-B7B0CC261043}"/>
              </a:ext>
            </a:extLst>
          </p:cNvPr>
          <p:cNvSpPr txBox="1"/>
          <p:nvPr/>
        </p:nvSpPr>
        <p:spPr>
          <a:xfrm>
            <a:off x="5859888" y="5088265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0F497B"/>
                </a:solidFill>
              </a:rPr>
              <a:t>This meeting will </a:t>
            </a:r>
          </a:p>
          <a:p>
            <a:r>
              <a:rPr lang="en-GB" sz="1400">
                <a:solidFill>
                  <a:srgbClr val="0F497B"/>
                </a:solidFill>
              </a:rPr>
              <a:t>be recorded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1E9F93-CB59-B2C7-F46D-AAD8511AC608}"/>
              </a:ext>
            </a:extLst>
          </p:cNvPr>
          <p:cNvSpPr/>
          <p:nvPr/>
        </p:nvSpPr>
        <p:spPr>
          <a:xfrm>
            <a:off x="4840307" y="4827677"/>
            <a:ext cx="2642318" cy="1025770"/>
          </a:xfrm>
          <a:prstGeom prst="roundRect">
            <a:avLst/>
          </a:prstGeom>
          <a:noFill/>
          <a:ln w="38100">
            <a:solidFill>
              <a:srgbClr val="0F49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8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E19EA-39C6-4D3F-8D7F-D5B7FEEC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community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64371BE-FEE0-442C-8EA3-675E370DEEBB}"/>
              </a:ext>
            </a:extLst>
          </p:cNvPr>
          <p:cNvSpPr txBox="1"/>
          <p:nvPr/>
        </p:nvSpPr>
        <p:spPr>
          <a:xfrm>
            <a:off x="1208237" y="1766397"/>
            <a:ext cx="9524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Infrastructure Developers</a:t>
            </a:r>
          </a:p>
          <a:p>
            <a:pPr marL="0" indent="0" algn="ct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Committers &amp; contributors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187BF46-2A5C-4EB3-BFC1-1D50899FC46D}"/>
              </a:ext>
            </a:extLst>
          </p:cNvPr>
          <p:cNvSpPr txBox="1"/>
          <p:nvPr/>
        </p:nvSpPr>
        <p:spPr>
          <a:xfrm>
            <a:off x="1208237" y="3416330"/>
            <a:ext cx="9524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Algorithm Developers</a:t>
            </a:r>
          </a:p>
          <a:p>
            <a:pPr marL="0" indent="0" algn="ct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Creating federated analysis algorithms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61E3B38-7FBE-4339-8B16-7179AD030CD5}"/>
              </a:ext>
            </a:extLst>
          </p:cNvPr>
          <p:cNvSpPr txBox="1"/>
          <p:nvPr/>
        </p:nvSpPr>
        <p:spPr>
          <a:xfrm>
            <a:off x="1208237" y="5066263"/>
            <a:ext cx="9524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Users</a:t>
            </a:r>
          </a:p>
          <a:p>
            <a:pPr marL="0" indent="0" algn="ct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Use vantage6 for privacy preserving analysis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3369F899-E66C-4107-9555-7162462DD90A}"/>
              </a:ext>
            </a:extLst>
          </p:cNvPr>
          <p:cNvCxnSpPr>
            <a:cxnSpLocks/>
          </p:cNvCxnSpPr>
          <p:nvPr/>
        </p:nvCxnSpPr>
        <p:spPr>
          <a:xfrm>
            <a:off x="2566870" y="2917792"/>
            <a:ext cx="7399020" cy="0"/>
          </a:xfrm>
          <a:prstGeom prst="line">
            <a:avLst/>
          </a:prstGeom>
          <a:ln w="38100">
            <a:solidFill>
              <a:srgbClr val="AABF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13314B-892C-4EAD-A98E-053B19997CA6}"/>
              </a:ext>
            </a:extLst>
          </p:cNvPr>
          <p:cNvCxnSpPr>
            <a:cxnSpLocks/>
          </p:cNvCxnSpPr>
          <p:nvPr/>
        </p:nvCxnSpPr>
        <p:spPr>
          <a:xfrm>
            <a:off x="2622678" y="4673611"/>
            <a:ext cx="7399020" cy="0"/>
          </a:xfrm>
          <a:prstGeom prst="line">
            <a:avLst/>
          </a:prstGeom>
          <a:ln w="38100">
            <a:solidFill>
              <a:srgbClr val="AABF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05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237F6755-F3D2-483A-8A68-94BA63ACCC5C}"/>
              </a:ext>
            </a:extLst>
          </p:cNvPr>
          <p:cNvSpPr/>
          <p:nvPr/>
        </p:nvSpPr>
        <p:spPr>
          <a:xfrm>
            <a:off x="0" y="1258529"/>
            <a:ext cx="12192000" cy="5599471"/>
          </a:xfrm>
          <a:prstGeom prst="rect">
            <a:avLst/>
          </a:prstGeom>
          <a:solidFill>
            <a:srgbClr val="0F4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Aim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0F06D2C-218F-42D6-BA1C-D49981D91272}"/>
              </a:ext>
            </a:extLst>
          </p:cNvPr>
          <p:cNvSpPr txBox="1"/>
          <p:nvPr/>
        </p:nvSpPr>
        <p:spPr>
          <a:xfrm>
            <a:off x="1569902" y="3607187"/>
            <a:ext cx="62843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  <a:sym typeface="Wingdings" panose="05000000000000000000" pitchFamily="2" charset="2"/>
              </a:rPr>
              <a:t>Align development efforts</a:t>
            </a:r>
          </a:p>
          <a:p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Avoid doing things twice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6F5BBAF-6D98-4AC2-862C-A3BE83761797}"/>
              </a:ext>
            </a:extLst>
          </p:cNvPr>
          <p:cNvSpPr txBox="1"/>
          <p:nvPr/>
        </p:nvSpPr>
        <p:spPr>
          <a:xfrm>
            <a:off x="1569902" y="2231035"/>
            <a:ext cx="640721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  <a:sym typeface="Wingdings" panose="05000000000000000000" pitchFamily="2" charset="2"/>
              </a:rPr>
              <a:t>Collaboration opportunities</a:t>
            </a:r>
          </a:p>
          <a:p>
            <a:pPr marL="0" indent="0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</a:t>
            </a:r>
            <a:r>
              <a:rPr lang="en-GB" b="1">
                <a:solidFill>
                  <a:srgbClr val="AABFCE"/>
                </a:solidFill>
                <a:sym typeface="Wingdings" panose="05000000000000000000" pitchFamily="2" charset="2"/>
              </a:rPr>
              <a:t>sharing what you are working on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5CABA35-D81B-4DC4-8A66-812DE5EFFB36}"/>
              </a:ext>
            </a:extLst>
          </p:cNvPr>
          <p:cNvSpPr txBox="1"/>
          <p:nvPr/>
        </p:nvSpPr>
        <p:spPr>
          <a:xfrm>
            <a:off x="1569902" y="4983339"/>
            <a:ext cx="9524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  <a:sym typeface="Wingdings" panose="05000000000000000000" pitchFamily="2" charset="2"/>
              </a:rPr>
              <a:t>Bug reports</a:t>
            </a:r>
          </a:p>
          <a:p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Please submit these in our issue tracker: </a:t>
            </a:r>
          </a:p>
          <a:p>
            <a:r>
              <a:rPr lang="en-GB" b="1">
                <a:solidFill>
                  <a:srgbClr val="AABFCE"/>
                </a:solidFill>
                <a:sym typeface="Wingdings" panose="05000000000000000000" pitchFamily="2" charset="2"/>
              </a:rPr>
              <a:t>https://github.com/vantage6/vantage6/issues</a:t>
            </a:r>
          </a:p>
        </p:txBody>
      </p:sp>
      <p:pic>
        <p:nvPicPr>
          <p:cNvPr id="10" name="Graphic 9" descr="Badge Tick1 met effen opvulling">
            <a:extLst>
              <a:ext uri="{FF2B5EF4-FFF2-40B4-BE49-F238E27FC236}">
                <a16:creationId xmlns:a16="http://schemas.microsoft.com/office/drawing/2014/main" id="{A54249F5-070A-4A2A-8371-CC96784E3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97" y="2227942"/>
            <a:ext cx="478657" cy="478657"/>
          </a:xfrm>
          <a:prstGeom prst="rect">
            <a:avLst/>
          </a:prstGeom>
        </p:spPr>
      </p:pic>
      <p:pic>
        <p:nvPicPr>
          <p:cNvPr id="11" name="Graphic 10" descr="Badge Tick1 met effen opvulling">
            <a:extLst>
              <a:ext uri="{FF2B5EF4-FFF2-40B4-BE49-F238E27FC236}">
                <a16:creationId xmlns:a16="http://schemas.microsoft.com/office/drawing/2014/main" id="{1969BED2-FDE0-4350-9483-62E7FD79B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96" y="3618500"/>
            <a:ext cx="478657" cy="478657"/>
          </a:xfrm>
          <a:prstGeom prst="rect">
            <a:avLst/>
          </a:prstGeom>
        </p:spPr>
      </p:pic>
      <p:pic>
        <p:nvPicPr>
          <p:cNvPr id="12" name="Graphic 11" descr="Badge kruis met effen opvulling">
            <a:extLst>
              <a:ext uri="{FF2B5EF4-FFF2-40B4-BE49-F238E27FC236}">
                <a16:creationId xmlns:a16="http://schemas.microsoft.com/office/drawing/2014/main" id="{75E4671C-CDCB-47BC-B63D-6460B65ED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4095" y="4983339"/>
            <a:ext cx="478657" cy="47865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97D6BBF-5D21-4865-AC76-D86A62EDB480}"/>
              </a:ext>
            </a:extLst>
          </p:cNvPr>
          <p:cNvSpPr txBox="1"/>
          <p:nvPr/>
        </p:nvSpPr>
        <p:spPr>
          <a:xfrm rot="20703182">
            <a:off x="8535881" y="2926767"/>
            <a:ext cx="2851694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>
                <a:solidFill>
                  <a:srgbClr val="F9AC23"/>
                </a:solidFill>
              </a:rPr>
              <a:t>Share what you are working on, Pitch a feature, … (Suggestions?)</a:t>
            </a:r>
          </a:p>
        </p:txBody>
      </p:sp>
    </p:spTree>
    <p:extLst>
      <p:ext uri="{BB962C8B-B14F-4D97-AF65-F5344CB8AC3E}">
        <p14:creationId xmlns:p14="http://schemas.microsoft.com/office/powerpoint/2010/main" val="244588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7806" y="1946487"/>
            <a:ext cx="8767762" cy="346125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11:00</a:t>
            </a:r>
            <a:r>
              <a:rPr lang="en-GB" sz="1800"/>
              <a:t> 	</a:t>
            </a:r>
            <a:r>
              <a:rPr lang="en-GB" sz="1800" b="1"/>
              <a:t>Short introduction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11:05</a:t>
            </a:r>
            <a:r>
              <a:rPr lang="en-GB" sz="1800"/>
              <a:t> 	</a:t>
            </a:r>
            <a:r>
              <a:rPr lang="en-GB" sz="1800" b="1"/>
              <a:t>Announcements and upcoming events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11:10</a:t>
            </a:r>
            <a:r>
              <a:rPr lang="en-GB" sz="1800"/>
              <a:t> 	</a:t>
            </a:r>
            <a:r>
              <a:rPr lang="en-GB" sz="1800" b="1"/>
              <a:t>Recently released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11:20</a:t>
            </a:r>
            <a:r>
              <a:rPr lang="en-GB" sz="1800"/>
              <a:t> 	</a:t>
            </a:r>
            <a:r>
              <a:rPr lang="en-GB" sz="1800" b="1"/>
              <a:t>Infrastructure development</a:t>
            </a:r>
            <a:r>
              <a:rPr lang="en-GB" sz="1800">
                <a:solidFill>
                  <a:srgbClr val="AABFCE"/>
                </a:solidFill>
              </a:rPr>
              <a:t> </a:t>
            </a:r>
            <a:endParaRPr lang="en-GB" sz="1800" b="1"/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11:35 </a:t>
            </a:r>
            <a:r>
              <a:rPr lang="en-GB" sz="1800"/>
              <a:t>	</a:t>
            </a:r>
            <a:r>
              <a:rPr lang="en-GB" sz="1800" b="1"/>
              <a:t>Algorithm development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11:45</a:t>
            </a:r>
            <a:r>
              <a:rPr lang="en-GB" sz="1800"/>
              <a:t>	</a:t>
            </a:r>
            <a:r>
              <a:rPr lang="en-GB" sz="1800" b="1"/>
              <a:t>Proposed features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11:55 </a:t>
            </a:r>
            <a:r>
              <a:rPr lang="en-GB" sz="1800"/>
              <a:t>	</a:t>
            </a:r>
            <a:r>
              <a:rPr lang="en-GB" sz="1800" b="1"/>
              <a:t>Miscellaneous</a:t>
            </a:r>
            <a:endParaRPr lang="en-US" sz="1800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A4B5BB3-FB93-161A-7F19-511788A643F9}"/>
              </a:ext>
            </a:extLst>
          </p:cNvPr>
          <p:cNvSpPr/>
          <p:nvPr/>
        </p:nvSpPr>
        <p:spPr>
          <a:xfrm rot="20229917">
            <a:off x="5064637" y="4405240"/>
            <a:ext cx="723064" cy="319584"/>
          </a:xfrm>
          <a:prstGeom prst="roundRect">
            <a:avLst/>
          </a:prstGeom>
          <a:solidFill>
            <a:srgbClr val="F9AC23"/>
          </a:solidFill>
          <a:ln>
            <a:solidFill>
              <a:srgbClr val="F9AC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New!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75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FE4C-5D68-90F7-5557-08BFE3104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and upcoming events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83C3D-82CC-4D82-119A-2E71362E8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535"/>
            <a:ext cx="4982308" cy="1420228"/>
          </a:xfrm>
        </p:spPr>
        <p:txBody>
          <a:bodyPr/>
          <a:lstStyle/>
          <a:p>
            <a:pPr marL="0" indent="0">
              <a:buNone/>
            </a:pPr>
            <a:r>
              <a:rPr lang="en-US" sz="2000" b="1"/>
              <a:t>Vantage6 workshop </a:t>
            </a:r>
          </a:p>
          <a:p>
            <a:pPr marL="0" indent="0">
              <a:buNone/>
            </a:pPr>
            <a:r>
              <a:rPr lang="en-GB" sz="1400"/>
              <a:t>Taking place on: </a:t>
            </a:r>
            <a:r>
              <a:rPr lang="en-GB" sz="1400" b="1"/>
              <a:t>16-17 October 2024</a:t>
            </a:r>
          </a:p>
          <a:p>
            <a:pPr marL="0" indent="0">
              <a:buNone/>
            </a:pPr>
            <a:r>
              <a:rPr lang="en-GB" sz="1400"/>
              <a:t>Organized by eScience </a:t>
            </a:r>
            <a:r>
              <a:rPr lang="en-GB" sz="1400" err="1"/>
              <a:t>Center</a:t>
            </a:r>
            <a:r>
              <a:rPr lang="en-GB" sz="1400"/>
              <a:t> and IKNL. </a:t>
            </a:r>
          </a:p>
          <a:p>
            <a:pPr marL="0" indent="0">
              <a:buNone/>
            </a:pPr>
            <a:r>
              <a:rPr lang="en-GB" sz="1400" b="1" i="1"/>
              <a:t>Fully booked!</a:t>
            </a:r>
            <a:endParaRPr lang="en-US" b="1" i="1"/>
          </a:p>
          <a:p>
            <a:endParaRPr lang="en-US" sz="1800" b="1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4B3B36-7AE8-C43E-EC5E-11FAD06786D0}"/>
              </a:ext>
            </a:extLst>
          </p:cNvPr>
          <p:cNvGrpSpPr/>
          <p:nvPr/>
        </p:nvGrpSpPr>
        <p:grpSpPr>
          <a:xfrm>
            <a:off x="9127032" y="1595534"/>
            <a:ext cx="2377512" cy="1338077"/>
            <a:chOff x="9127032" y="1595534"/>
            <a:chExt cx="2377512" cy="13380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72E9BA-03E5-303F-239E-A5F89B02D4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8454"/>
            <a:stretch/>
          </p:blipFill>
          <p:spPr>
            <a:xfrm>
              <a:off x="9127032" y="1595534"/>
              <a:ext cx="2377512" cy="1338077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FE69DFB-44F5-49A2-A5C0-5631A9B993A9}"/>
                    </a:ext>
                  </a:extLst>
                </p14:cNvPr>
                <p14:cNvContentPartPr/>
                <p14:nvPr/>
              </p14:nvContentPartPr>
              <p14:xfrm>
                <a:off x="9361791" y="2378343"/>
                <a:ext cx="470520" cy="9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FE69DFB-44F5-49A2-A5C0-5631A9B993A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355671" y="2372223"/>
                  <a:ext cx="482760" cy="2196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" name="Straight Connector 8">
            <a:extLst>
              <a:ext uri="{FF2B5EF4-FFF2-40B4-BE49-F238E27FC236}">
                <a16:creationId xmlns:a16="http://schemas.microsoft.com/office/drawing/2014/main" id="{89D7DD15-2551-6AA4-42F5-E4D4AC85E006}"/>
              </a:ext>
            </a:extLst>
          </p:cNvPr>
          <p:cNvCxnSpPr>
            <a:cxnSpLocks/>
          </p:cNvCxnSpPr>
          <p:nvPr/>
        </p:nvCxnSpPr>
        <p:spPr>
          <a:xfrm>
            <a:off x="2566870" y="3199146"/>
            <a:ext cx="7399020" cy="0"/>
          </a:xfrm>
          <a:prstGeom prst="line">
            <a:avLst/>
          </a:prstGeom>
          <a:ln w="38100">
            <a:solidFill>
              <a:srgbClr val="AABF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6A77EF-D1DA-885D-165B-D6D0B2A18706}"/>
              </a:ext>
            </a:extLst>
          </p:cNvPr>
          <p:cNvSpPr txBox="1">
            <a:spLocks/>
          </p:cNvSpPr>
          <p:nvPr/>
        </p:nvSpPr>
        <p:spPr>
          <a:xfrm>
            <a:off x="838200" y="3495474"/>
            <a:ext cx="4982308" cy="287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/>
              <a:t>Vantage6 community sprints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We started having 4-week community sprints with eScience Centre, MDW, and IKNL colleagues since June 2024.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The goal of these sprints is to improve the coordination of development efforts between institutes.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Sprints are </a:t>
            </a:r>
            <a:r>
              <a:rPr lang="en-GB" sz="1400" b="1"/>
              <a:t>open to all developers</a:t>
            </a:r>
            <a:r>
              <a:rPr lang="en-GB" sz="1400"/>
              <a:t> of vantage6!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C04DE0-BD0E-785B-2A5F-6F351258030F}"/>
              </a:ext>
            </a:extLst>
          </p:cNvPr>
          <p:cNvGrpSpPr/>
          <p:nvPr/>
        </p:nvGrpSpPr>
        <p:grpSpPr>
          <a:xfrm>
            <a:off x="8059247" y="3781284"/>
            <a:ext cx="1814798" cy="1814798"/>
            <a:chOff x="8083933" y="4195537"/>
            <a:chExt cx="1359598" cy="135959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D0CCDEC-F06E-F641-E89F-39052633E579}"/>
                </a:ext>
              </a:extLst>
            </p:cNvPr>
            <p:cNvSpPr/>
            <p:nvPr/>
          </p:nvSpPr>
          <p:spPr>
            <a:xfrm>
              <a:off x="8083933" y="4195537"/>
              <a:ext cx="1359598" cy="1359598"/>
            </a:xfrm>
            <a:prstGeom prst="ellipse">
              <a:avLst/>
            </a:prstGeom>
            <a:solidFill>
              <a:srgbClr val="AABFC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Graphic 14" descr="Checklist with solid fill">
              <a:extLst>
                <a:ext uri="{FF2B5EF4-FFF2-40B4-BE49-F238E27FC236}">
                  <a16:creationId xmlns:a16="http://schemas.microsoft.com/office/drawing/2014/main" id="{ADA54A68-E2EB-9C30-C2A3-38BE8959D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06532" y="4424270"/>
              <a:ext cx="914400" cy="914400"/>
            </a:xfrm>
            <a:prstGeom prst="rect">
              <a:avLst/>
            </a:prstGeom>
          </p:spPr>
        </p:pic>
      </p:grpSp>
      <p:pic>
        <p:nvPicPr>
          <p:cNvPr id="14" name="Graphic 13" descr="Run outline">
            <a:extLst>
              <a:ext uri="{FF2B5EF4-FFF2-40B4-BE49-F238E27FC236}">
                <a16:creationId xmlns:a16="http://schemas.microsoft.com/office/drawing/2014/main" id="{7B0DBA5D-04D1-9524-0C64-7C7E2D25E2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4847" y="4322144"/>
            <a:ext cx="914400" cy="914400"/>
          </a:xfrm>
          <a:prstGeom prst="rect">
            <a:avLst/>
          </a:prstGeom>
        </p:spPr>
      </p:pic>
      <p:pic>
        <p:nvPicPr>
          <p:cNvPr id="16" name="Graphic 15" descr="Run outline">
            <a:extLst>
              <a:ext uri="{FF2B5EF4-FFF2-40B4-BE49-F238E27FC236}">
                <a16:creationId xmlns:a16="http://schemas.microsoft.com/office/drawing/2014/main" id="{03A864EA-8A72-5E9B-D51C-131981F6F4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2311" y="43198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0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Recently released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84EAAC-8FCA-421A-9FC6-2F0552092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4.5.0-4.7.0 (9 releases)</a:t>
            </a:r>
          </a:p>
        </p:txBody>
      </p:sp>
    </p:spTree>
    <p:extLst>
      <p:ext uri="{BB962C8B-B14F-4D97-AF65-F5344CB8AC3E}">
        <p14:creationId xmlns:p14="http://schemas.microsoft.com/office/powerpoint/2010/main" val="1762603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069563" cy="1069975"/>
          </a:xfrm>
        </p:spPr>
        <p:txBody>
          <a:bodyPr/>
          <a:lstStyle/>
          <a:p>
            <a:r>
              <a:rPr lang="en-US"/>
              <a:t>Change: restructuring menus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While adding new functionality to the UI, the existing menu structure was insufficient. We redesigned it such that it is more easily extensible.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Q2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7E177B-1E55-83F5-C151-DD5D3DD05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497" y="987424"/>
            <a:ext cx="1943371" cy="263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D708B1-5AB4-6379-FAFF-07328A1DF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8868" y="1522411"/>
            <a:ext cx="2010056" cy="39534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490E7E-E8C1-6A9F-6DE8-253E0739B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4187" y="2057399"/>
            <a:ext cx="1848108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80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visualizing algorithms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The algorithms in the algorithm store are currently visible in a limited way in the UI: only the algorithm names are available from a dropdown when you start a task.</a:t>
            </a:r>
          </a:p>
          <a:p>
            <a:pPr>
              <a:lnSpc>
                <a:spcPct val="150000"/>
              </a:lnSpc>
            </a:pPr>
            <a:r>
              <a:rPr lang="en-US" sz="1400"/>
              <a:t>The purpose here is to properly visualize algorithms in the UI </a:t>
            </a:r>
            <a:r>
              <a:rPr lang="en-US" sz="1400" i="1"/>
              <a:t>and </a:t>
            </a:r>
            <a:r>
              <a:rPr lang="en-US" sz="1400"/>
              <a:t>to make it easier to change the algorithms that are currently in the store.</a:t>
            </a:r>
          </a:p>
          <a:p>
            <a:pPr>
              <a:lnSpc>
                <a:spcPct val="150000"/>
              </a:lnSpc>
            </a:pPr>
            <a:r>
              <a:rPr lang="en-US" sz="1400"/>
              <a:t>In the future, more metadata on the algorithms should be included in the store, which will also be visualized.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CRUD for algorithms in the UI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ED5F1-D316-4473-859B-CFC3CD3141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51"/>
          <a:stretch/>
        </p:blipFill>
        <p:spPr>
          <a:xfrm>
            <a:off x="5507580" y="1793289"/>
            <a:ext cx="6592220" cy="32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0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Algorithm Store review process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The current algorithm store is filled via a one-step process: an authorized developer can put the algorithms directly in the store. </a:t>
            </a:r>
          </a:p>
          <a:p>
            <a:pPr>
              <a:lnSpc>
                <a:spcPct val="150000"/>
              </a:lnSpc>
            </a:pPr>
            <a:r>
              <a:rPr lang="en-US" sz="1400"/>
              <a:t>From v4.6, there will be reviewers and store owners. Store owners assign a new algorithm to be reviewed. Only when this is complete, will the algorithms be available to users to be run.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Djura Smits, Walter Baccinelli (eScience Centre)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Q3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Endpoint /review for algorithm store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4" name="Picture 2" descr="Two new calls from the Dutch eScience Center - News ...">
            <a:extLst>
              <a:ext uri="{FF2B5EF4-FFF2-40B4-BE49-F238E27FC236}">
                <a16:creationId xmlns:a16="http://schemas.microsoft.com/office/drawing/2014/main" id="{363B53DE-A052-C017-4B52-D20CE80E8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6" b="29346"/>
          <a:stretch/>
        </p:blipFill>
        <p:spPr bwMode="auto">
          <a:xfrm>
            <a:off x="6338358" y="5936986"/>
            <a:ext cx="2486025" cy="69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0FE8EA-CB40-C04B-B9FD-770CC63F0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293" y="1864205"/>
            <a:ext cx="6389796" cy="34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84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Algorithm store policies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Algorithm store management requires owners to set policies. For instance, algorithm store owners want to decide if the algorithms in their store are accessible to anyone or to a selected set of vantage6 servers. Also, there are development policies for turning off the algorithm review process.</a:t>
            </a:r>
          </a:p>
          <a:p>
            <a:pPr>
              <a:lnSpc>
                <a:spcPct val="150000"/>
              </a:lnSpc>
            </a:pPr>
            <a:r>
              <a:rPr lang="en-US" sz="1400"/>
              <a:t>The policy system can easily be extended with more policies.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Walter Baccinelli (eScience center)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Q3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112116"/>
            <a:ext cx="4831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Settings management for algorithm store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170C6D-336E-B98D-1320-8E7823CEA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014" y="2340613"/>
            <a:ext cx="6623857" cy="217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74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746200" cy="1069975"/>
          </a:xfrm>
        </p:spPr>
        <p:txBody>
          <a:bodyPr/>
          <a:lstStyle/>
          <a:p>
            <a:r>
              <a:rPr lang="en-US"/>
              <a:t>Feature: Allow algorithms by algorithm store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An important security policy in vantage6 is defining which algorithms are allowed on your node. To do this, you can define a list of algorithms or regular expressions.</a:t>
            </a:r>
          </a:p>
          <a:p>
            <a:pPr>
              <a:lnSpc>
                <a:spcPct val="150000"/>
              </a:lnSpc>
            </a:pPr>
            <a:r>
              <a:rPr lang="en-US" sz="1400"/>
              <a:t>Since v4.6, you are also able to trust algorithms from certain algorithm stores. This can reduce the administrative burden on node admins if a project has frequent algorithm updates. The stores also include the hashes of the algorithms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Luis Sanchez (MDW); Walter Baccinelli (eScience Centre);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Q3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5452" y="6042627"/>
            <a:ext cx="4831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Option for node administrator to </a:t>
            </a:r>
            <a:r>
              <a:rPr lang="en-US" sz="1600" err="1">
                <a:solidFill>
                  <a:srgbClr val="0F497B"/>
                </a:solidFill>
                <a:hlinkClick r:id="rId3"/>
              </a:rPr>
              <a:t>alllow</a:t>
            </a:r>
            <a:r>
              <a:rPr lang="en-US" sz="1600">
                <a:solidFill>
                  <a:srgbClr val="0F497B"/>
                </a:solidFill>
                <a:hlinkClick r:id="rId3"/>
              </a:rPr>
              <a:t> all algorithms from certain store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4" name="Picture 2" descr="Two new calls from the Dutch eScience Center - News ...">
            <a:extLst>
              <a:ext uri="{FF2B5EF4-FFF2-40B4-BE49-F238E27FC236}">
                <a16:creationId xmlns:a16="http://schemas.microsoft.com/office/drawing/2014/main" id="{363B53DE-A052-C017-4B52-D20CE80E8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6" b="29346"/>
          <a:stretch/>
        </p:blipFill>
        <p:spPr bwMode="auto">
          <a:xfrm>
            <a:off x="7176658" y="6042627"/>
            <a:ext cx="1672145" cy="46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B08BF6-0377-512E-48D0-CE3F0A2D61D4}"/>
              </a:ext>
            </a:extLst>
          </p:cNvPr>
          <p:cNvSpPr txBox="1"/>
          <p:nvPr/>
        </p:nvSpPr>
        <p:spPr>
          <a:xfrm>
            <a:off x="6338358" y="2559495"/>
            <a:ext cx="6097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solidFill>
                  <a:srgbClr val="0F497B"/>
                </a:solidFill>
                <a:effectLst/>
                <a:latin typeface="Consolas" panose="020B0609020204030204" pitchFamily="49" charset="0"/>
              </a:rPr>
              <a:t>policies:</a:t>
            </a:r>
          </a:p>
          <a:p>
            <a:r>
              <a:rPr lang="en-US" b="0">
                <a:solidFill>
                  <a:srgbClr val="0F497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err="1">
                <a:solidFill>
                  <a:srgbClr val="0F497B"/>
                </a:solidFill>
                <a:effectLst/>
                <a:latin typeface="Consolas" panose="020B0609020204030204" pitchFamily="49" charset="0"/>
              </a:rPr>
              <a:t>allowed_algorithm_stores</a:t>
            </a:r>
            <a:r>
              <a:rPr lang="en-US" b="0">
                <a:solidFill>
                  <a:srgbClr val="0F497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>
                <a:solidFill>
                  <a:srgbClr val="0F497B"/>
                </a:solidFill>
                <a:effectLst/>
                <a:latin typeface="Consolas" panose="020B0609020204030204" pitchFamily="49" charset="0"/>
              </a:rPr>
              <a:t>    - https://store.cotopaxi.vantage6.ai</a:t>
            </a:r>
          </a:p>
          <a:p>
            <a:r>
              <a:rPr lang="en-US" b="0">
                <a:solidFill>
                  <a:srgbClr val="0F497B"/>
                </a:solidFill>
                <a:effectLst/>
                <a:latin typeface="Consolas" panose="020B0609020204030204" pitchFamily="49" charset="0"/>
              </a:rPr>
              <a:t>    - https://my_own_store.org</a:t>
            </a:r>
          </a:p>
        </p:txBody>
      </p:sp>
      <p:pic>
        <p:nvPicPr>
          <p:cNvPr id="7" name="Picture 2" descr="Medical Data Works">
            <a:extLst>
              <a:ext uri="{FF2B5EF4-FFF2-40B4-BE49-F238E27FC236}">
                <a16:creationId xmlns:a16="http://schemas.microsoft.com/office/drawing/2014/main" id="{15E0B625-D01B-5564-9F2A-7940AE318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35" y="5549298"/>
            <a:ext cx="1045004" cy="107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098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Algorithm Store admin in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Users and permissions in algorithm stores can now also be managed via the UI.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(IKNL); 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Q3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112116"/>
            <a:ext cx="4831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Manage permissions for algorithm store in UI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1171AA-BFE4-1DDF-75D9-B870EEEC0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238" y="1040106"/>
            <a:ext cx="4801270" cy="2524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C24AC1-92BD-679E-CBAE-F5E0D05E7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472" y="3351763"/>
            <a:ext cx="4287962" cy="205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3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handling encrypted tasks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End-to-end encryption in vantage6 is used in encrypted collaborations to encrypt the input and the results of a task. This ensures that task results can only be read with access to the private key. </a:t>
            </a:r>
          </a:p>
          <a:p>
            <a:pPr>
              <a:lnSpc>
                <a:spcPct val="150000"/>
              </a:lnSpc>
            </a:pPr>
            <a:r>
              <a:rPr lang="en-US" sz="1400"/>
              <a:t>The UI does not support reading encryption yet – plan is that it will.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Q2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Support encryption in UI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37466-18D6-18B8-1987-F54588CC8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463" y="2186089"/>
            <a:ext cx="6487430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58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Line charts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When you put your algorithm in the algorithm store, you can choose to visualize it with a line. Upon completing a task with that algorithm, the UI will show that line.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(IKNL); 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Q3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112116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Add option to visualize line charts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1539F3-B471-6C6D-92D7-9A79A5531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797" y="1176950"/>
            <a:ext cx="4647986" cy="37471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EBA0A92-9E64-D03E-EA48-8DE39F2B440F}"/>
              </a:ext>
            </a:extLst>
          </p:cNvPr>
          <p:cNvSpPr txBox="1"/>
          <p:nvPr/>
        </p:nvSpPr>
        <p:spPr>
          <a:xfrm>
            <a:off x="6299797" y="5151422"/>
            <a:ext cx="450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>
                <a:solidFill>
                  <a:srgbClr val="0F497B"/>
                </a:solidFill>
              </a:rPr>
              <a:t>We can’t show real results, but the good thing in this curve is that everyone survives</a:t>
            </a:r>
            <a:endParaRPr lang="nl-NL" i="1">
              <a:solidFill>
                <a:srgbClr val="0F49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10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Compatibility with </a:t>
            </a:r>
            <a:r>
              <a:rPr lang="en-US" err="1"/>
              <a:t>eduvpn</a:t>
            </a:r>
            <a:r>
              <a:rPr lang="en-US"/>
              <a:t> v3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0700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>
                <a:ea typeface="Source Sans Pro"/>
              </a:rPr>
              <a:t>N2n communication feature worked with </a:t>
            </a:r>
            <a:r>
              <a:rPr lang="en-US" err="1">
                <a:ea typeface="Source Sans Pro"/>
              </a:rPr>
              <a:t>eduVPN</a:t>
            </a:r>
            <a:r>
              <a:rPr lang="en-US">
                <a:ea typeface="Source Sans Pro"/>
              </a:rPr>
              <a:t> v2, but </a:t>
            </a:r>
            <a:r>
              <a:rPr lang="en-US" err="1">
                <a:ea typeface="Source Sans Pro"/>
              </a:rPr>
              <a:t>eduVPN</a:t>
            </a:r>
            <a:r>
              <a:rPr lang="en-US">
                <a:ea typeface="Source Sans Pro"/>
              </a:rPr>
              <a:t> v2 is not compatible with newer </a:t>
            </a:r>
            <a:r>
              <a:rPr lang="en-US" err="1">
                <a:ea typeface="Source Sans Pro"/>
              </a:rPr>
              <a:t>linux</a:t>
            </a:r>
            <a:r>
              <a:rPr lang="en-US">
                <a:ea typeface="Source Sans Pro"/>
              </a:rPr>
              <a:t> distros.</a:t>
            </a:r>
          </a:p>
          <a:p>
            <a:pPr>
              <a:lnSpc>
                <a:spcPct val="150000"/>
              </a:lnSpc>
            </a:pPr>
            <a:r>
              <a:rPr lang="en-US">
                <a:ea typeface="Source Sans Pro"/>
              </a:rPr>
              <a:t>We adapted vantage6 to be compatible with </a:t>
            </a:r>
            <a:r>
              <a:rPr lang="en-US" err="1">
                <a:ea typeface="Source Sans Pro"/>
              </a:rPr>
              <a:t>eduvpn</a:t>
            </a:r>
            <a:r>
              <a:rPr lang="en-US">
                <a:ea typeface="Source Sans Pro"/>
              </a:rPr>
              <a:t> v3</a:t>
            </a:r>
          </a:p>
          <a:p>
            <a:pPr>
              <a:lnSpc>
                <a:spcPct val="150000"/>
              </a:lnSpc>
            </a:pPr>
            <a:r>
              <a:rPr lang="en-US">
                <a:ea typeface="Source Sans Pro"/>
              </a:rPr>
              <a:t>Unfortunately we had to drop compatibility with </a:t>
            </a:r>
            <a:r>
              <a:rPr lang="en-US" err="1">
                <a:ea typeface="Source Sans Pro"/>
              </a:rPr>
              <a:t>eduvpn</a:t>
            </a:r>
            <a:r>
              <a:rPr lang="en-US">
                <a:ea typeface="Source Sans Pro"/>
              </a:rPr>
              <a:t> v2! Let us know if this is a problem!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b="1"/>
              <a:t>Contributors</a:t>
            </a:r>
            <a:r>
              <a:rPr lang="en-US"/>
              <a:t>: </a:t>
            </a:r>
            <a:r>
              <a:rPr lang="en-US" err="1"/>
              <a:t>Djura</a:t>
            </a:r>
            <a:r>
              <a:rPr lang="en-US"/>
              <a:t> Smits, eScience Center</a:t>
            </a:r>
            <a:endParaRPr lang="en-US">
              <a:ea typeface="Source Sans Pro"/>
            </a:endParaRPr>
          </a:p>
          <a:p>
            <a:pPr>
              <a:lnSpc>
                <a:spcPct val="150000"/>
              </a:lnSpc>
            </a:pPr>
            <a:r>
              <a:rPr lang="en-US" b="1"/>
              <a:t>Estimate: </a:t>
            </a:r>
            <a:r>
              <a:rPr lang="en-US"/>
              <a:t>Done</a:t>
            </a:r>
            <a:endParaRPr lang="en-US">
              <a:ea typeface="Source Sans Pro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AE70C696-B8D9-4B0F-90B4-0C08F07C51A3}"/>
              </a:ext>
            </a:extLst>
          </p:cNvPr>
          <p:cNvSpPr txBox="1"/>
          <p:nvPr/>
        </p:nvSpPr>
        <p:spPr>
          <a:xfrm>
            <a:off x="839789" y="5743304"/>
            <a:ext cx="472281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>
                <a:solidFill>
                  <a:srgbClr val="0F497B"/>
                </a:solidFill>
                <a:ea typeface="+mn-lt"/>
                <a:cs typeface="+mn-lt"/>
              </a:rPr>
              <a:t>https://github.com/vantage6/vantage6/issues/1180</a:t>
            </a:r>
            <a:endParaRPr lang="en-US"/>
          </a:p>
        </p:txBody>
      </p:sp>
      <p:pic>
        <p:nvPicPr>
          <p:cNvPr id="7" name="Picture Placeholder 6" descr="eduVPN">
            <a:extLst>
              <a:ext uri="{FF2B5EF4-FFF2-40B4-BE49-F238E27FC236}">
                <a16:creationId xmlns:a16="http://schemas.microsoft.com/office/drawing/2014/main" id="{A505AA70-F3DF-EDF8-6D6B-D9309F18540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6841" t="-20091" r="-7246" b="-10568"/>
          <a:stretch/>
        </p:blipFill>
        <p:spPr>
          <a:xfrm>
            <a:off x="4678363" y="2057400"/>
            <a:ext cx="7388015" cy="2510192"/>
          </a:xfrm>
        </p:spPr>
      </p:pic>
      <p:pic>
        <p:nvPicPr>
          <p:cNvPr id="9" name="Picture 4" descr="Netherlands eScience Center - The Netherlands AI Coalition">
            <a:extLst>
              <a:ext uri="{FF2B5EF4-FFF2-40B4-BE49-F238E27FC236}">
                <a16:creationId xmlns:a16="http://schemas.microsoft.com/office/drawing/2014/main" id="{A137A277-536F-4B04-A928-D663AE52E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445" y="5822306"/>
            <a:ext cx="1937892" cy="53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134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extend and improve ‘v6 dev’ networks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Via `v6 dev start-demo-network` you can easily start a server and a few nodes in a test network.  Since v4.7, a UI and an algorithm store are also added to this test suite.</a:t>
            </a:r>
          </a:p>
          <a:p>
            <a:pPr>
              <a:lnSpc>
                <a:spcPct val="150000"/>
              </a:lnSpc>
            </a:pPr>
            <a:r>
              <a:rPr lang="en-US" sz="1400"/>
              <a:t>Also, the test data included on these networks has been improved, so that you can run more interesting algorithms on the test network.</a:t>
            </a:r>
          </a:p>
          <a:p>
            <a:pPr>
              <a:lnSpc>
                <a:spcPct val="150000"/>
              </a:lnSpc>
            </a:pPr>
            <a:endParaRPr lang="en-US" sz="1400" b="1"/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(IKNL); </a:t>
            </a:r>
          </a:p>
        </p:txBody>
      </p:sp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5865894"/>
            <a:ext cx="70005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2"/>
              </a:rPr>
              <a:t>[Feature Request] Add algorithm store and UI to v6 dev network</a:t>
            </a:r>
            <a:endParaRPr lang="en-US" sz="1600">
              <a:solidFill>
                <a:srgbClr val="0F497B"/>
              </a:solidFill>
            </a:endParaRPr>
          </a:p>
          <a:p>
            <a:r>
              <a:rPr lang="en-US" sz="1600">
                <a:hlinkClick r:id="rId3"/>
              </a:rPr>
              <a:t>[Feature Request] Improve data in v6 dev network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6094F2-7241-6F42-9353-4F3211AEC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748" y="1577491"/>
            <a:ext cx="6449532" cy="37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5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Delete organizations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It was not possible to delete organizations in vantage6 – this should not be a common action so we never implemented it. Now we did.</a:t>
            </a:r>
          </a:p>
          <a:p>
            <a:pPr>
              <a:lnSpc>
                <a:spcPct val="150000"/>
              </a:lnSpc>
            </a:pPr>
            <a:endParaRPr lang="en-US" sz="1400" b="1"/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(IKNL); </a:t>
            </a:r>
          </a:p>
        </p:txBody>
      </p:sp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112116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2"/>
              </a:rPr>
              <a:t>[Feature Request] Delete organizations from server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6" name="Graphic 5" descr="Hospital with solid fill">
            <a:extLst>
              <a:ext uri="{FF2B5EF4-FFF2-40B4-BE49-F238E27FC236}">
                <a16:creationId xmlns:a16="http://schemas.microsoft.com/office/drawing/2014/main" id="{6E83A9FE-BDC7-FB15-685C-66B6B6301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4883" y="2256577"/>
            <a:ext cx="914400" cy="914400"/>
          </a:xfrm>
          <a:prstGeom prst="rect">
            <a:avLst/>
          </a:prstGeom>
        </p:spPr>
      </p:pic>
      <p:pic>
        <p:nvPicPr>
          <p:cNvPr id="9" name="Graphic 8" descr="Garbage with solid fill">
            <a:extLst>
              <a:ext uri="{FF2B5EF4-FFF2-40B4-BE49-F238E27FC236}">
                <a16:creationId xmlns:a16="http://schemas.microsoft.com/office/drawing/2014/main" id="{63314D6D-6D5C-FD23-C853-97AA8AD01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98459" y="22565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71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changes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812391" y="5924802"/>
            <a:ext cx="10567219" cy="473075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>
                <a:solidFill>
                  <a:srgbClr val="AABFCE"/>
                </a:solidFill>
              </a:rPr>
              <a:t>For full log of changes, see </a:t>
            </a:r>
            <a:r>
              <a:rPr lang="en-US" b="1">
                <a:solidFill>
                  <a:srgbClr val="AABFCE"/>
                </a:solidFill>
                <a:ea typeface="+mn-lt"/>
                <a:cs typeface="+mn-lt"/>
              </a:rPr>
              <a:t>https://docs.vantage6.ai/en/main/release_notes.html</a:t>
            </a:r>
          </a:p>
          <a:p>
            <a:pPr algn="ctr">
              <a:lnSpc>
                <a:spcPct val="150000"/>
              </a:lnSpc>
            </a:pPr>
            <a:endParaRPr lang="en-US">
              <a:solidFill>
                <a:srgbClr val="AABFCE"/>
              </a:solidFill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68D98687-8F79-4BF0-B7D1-8BA458531B7F}"/>
              </a:ext>
            </a:extLst>
          </p:cNvPr>
          <p:cNvGrpSpPr/>
          <p:nvPr/>
        </p:nvGrpSpPr>
        <p:grpSpPr>
          <a:xfrm>
            <a:off x="2038826" y="2551837"/>
            <a:ext cx="5339187" cy="1754326"/>
            <a:chOff x="2133002" y="2411653"/>
            <a:chExt cx="5339187" cy="1754326"/>
          </a:xfrm>
        </p:grpSpPr>
        <p:sp>
          <p:nvSpPr>
            <p:cNvPr id="2" name="Tekstvak 1">
              <a:extLst>
                <a:ext uri="{FF2B5EF4-FFF2-40B4-BE49-F238E27FC236}">
                  <a16:creationId xmlns:a16="http://schemas.microsoft.com/office/drawing/2014/main" id="{D21B2226-E9BF-4627-BE69-ECABB17FA2EC}"/>
                </a:ext>
              </a:extLst>
            </p:cNvPr>
            <p:cNvSpPr txBox="1"/>
            <p:nvPr/>
          </p:nvSpPr>
          <p:spPr>
            <a:xfrm>
              <a:off x="2133002" y="2411653"/>
              <a:ext cx="143500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0" b="1">
                  <a:solidFill>
                    <a:srgbClr val="0F497B"/>
                  </a:solidFill>
                </a:rPr>
                <a:t>28</a:t>
              </a:r>
              <a:endParaRPr lang="en-GB" sz="2800" b="1">
                <a:solidFill>
                  <a:srgbClr val="0F497B"/>
                </a:solidFill>
              </a:endParaRPr>
            </a:p>
            <a:p>
              <a:pPr algn="ctr"/>
              <a:r>
                <a:rPr lang="en-GB" sz="2800">
                  <a:solidFill>
                    <a:srgbClr val="AABFCE"/>
                  </a:solidFill>
                </a:rPr>
                <a:t>bugfixes</a:t>
              </a:r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1F7A2BB1-A289-4804-ADC3-92C1DDF03CB1}"/>
                </a:ext>
              </a:extLst>
            </p:cNvPr>
            <p:cNvSpPr txBox="1"/>
            <p:nvPr/>
          </p:nvSpPr>
          <p:spPr>
            <a:xfrm>
              <a:off x="4160051" y="2411653"/>
              <a:ext cx="1431802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0" b="1">
                  <a:solidFill>
                    <a:srgbClr val="0F497B"/>
                  </a:solidFill>
                </a:rPr>
                <a:t>24</a:t>
              </a:r>
              <a:r>
                <a:rPr lang="en-GB" sz="2800" b="1">
                  <a:solidFill>
                    <a:srgbClr val="0F497B"/>
                  </a:solidFill>
                </a:rPr>
                <a:t> </a:t>
              </a:r>
            </a:p>
            <a:p>
              <a:pPr algn="ctr"/>
              <a:r>
                <a:rPr lang="en-GB" sz="2800">
                  <a:solidFill>
                    <a:srgbClr val="AABFCE"/>
                  </a:solidFill>
                </a:rPr>
                <a:t>changes</a:t>
              </a:r>
            </a:p>
          </p:txBody>
        </p:sp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692A2BC3-40E9-454E-A5B8-09AA2A7162BC}"/>
                </a:ext>
              </a:extLst>
            </p:cNvPr>
            <p:cNvSpPr txBox="1"/>
            <p:nvPr/>
          </p:nvSpPr>
          <p:spPr>
            <a:xfrm>
              <a:off x="6053211" y="2411653"/>
              <a:ext cx="141897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0" b="1">
                  <a:solidFill>
                    <a:srgbClr val="0F497B"/>
                  </a:solidFill>
                </a:rPr>
                <a:t>22</a:t>
              </a:r>
              <a:r>
                <a:rPr lang="en-GB" sz="2800" b="1">
                  <a:solidFill>
                    <a:srgbClr val="0F497B"/>
                  </a:solidFill>
                </a:rPr>
                <a:t> </a:t>
              </a:r>
            </a:p>
            <a:p>
              <a:pPr algn="ctr"/>
              <a:r>
                <a:rPr lang="en-GB" sz="2800">
                  <a:solidFill>
                    <a:srgbClr val="AABFCE"/>
                  </a:solidFill>
                </a:rPr>
                <a:t>features</a:t>
              </a:r>
            </a:p>
          </p:txBody>
        </p:sp>
      </p:grpSp>
      <p:sp>
        <p:nvSpPr>
          <p:cNvPr id="4" name="Tekstvak 6">
            <a:extLst>
              <a:ext uri="{FF2B5EF4-FFF2-40B4-BE49-F238E27FC236}">
                <a16:creationId xmlns:a16="http://schemas.microsoft.com/office/drawing/2014/main" id="{F10034A1-0374-1558-51EE-9521C13FDDC4}"/>
              </a:ext>
            </a:extLst>
          </p:cNvPr>
          <p:cNvSpPr txBox="1"/>
          <p:nvPr/>
        </p:nvSpPr>
        <p:spPr>
          <a:xfrm>
            <a:off x="7824946" y="2551837"/>
            <a:ext cx="144783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b="1">
                <a:solidFill>
                  <a:srgbClr val="0F497B"/>
                </a:solidFill>
              </a:rPr>
              <a:t>1</a:t>
            </a:r>
            <a:r>
              <a:rPr lang="en-GB" sz="2800" b="1">
                <a:solidFill>
                  <a:srgbClr val="0F497B"/>
                </a:solidFill>
              </a:rPr>
              <a:t> </a:t>
            </a:r>
          </a:p>
          <a:p>
            <a:pPr algn="ctr"/>
            <a:r>
              <a:rPr lang="en-GB" sz="2800">
                <a:solidFill>
                  <a:srgbClr val="AABFCE"/>
                </a:solidFill>
              </a:rPr>
              <a:t>security </a:t>
            </a:r>
          </a:p>
          <a:p>
            <a:pPr algn="ctr"/>
            <a:r>
              <a:rPr lang="en-GB" sz="2800">
                <a:solidFill>
                  <a:srgbClr val="AABFCE"/>
                </a:solidFill>
              </a:rPr>
              <a:t>patch</a:t>
            </a:r>
          </a:p>
        </p:txBody>
      </p:sp>
    </p:spTree>
    <p:extLst>
      <p:ext uri="{BB962C8B-B14F-4D97-AF65-F5344CB8AC3E}">
        <p14:creationId xmlns:p14="http://schemas.microsoft.com/office/powerpoint/2010/main" val="1325662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Infrastructure development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5FC9FE-421B-4E3B-9751-C4F36D928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Upcoming features and changes</a:t>
            </a:r>
          </a:p>
        </p:txBody>
      </p:sp>
    </p:spTree>
    <p:extLst>
      <p:ext uri="{BB962C8B-B14F-4D97-AF65-F5344CB8AC3E}">
        <p14:creationId xmlns:p14="http://schemas.microsoft.com/office/powerpoint/2010/main" val="50358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EB374-B750-1737-C321-1368DD4B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Feature: Algorithm container chaining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374F2-CF2D-6B6B-6CEF-23AA13522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686300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Split responsibilities of the algorithm containers: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Data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Preprocessing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Algorithm (federated / central) </a:t>
            </a:r>
          </a:p>
          <a:p>
            <a:r>
              <a:rPr lang="en-GB"/>
              <a:t>It has the following 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The different components can be used modular.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The UI/UX task flow more consistent for different data source types.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Reuse the data-extraction / pre-processing step for multiple analysis making it quicker and less error prone</a:t>
            </a:r>
          </a:p>
          <a:p>
            <a:pPr>
              <a:lnSpc>
                <a:spcPct val="150000"/>
              </a:lnSpc>
            </a:pPr>
            <a:r>
              <a:rPr lang="en-US" b="1"/>
              <a:t>Contributors</a:t>
            </a:r>
            <a:r>
              <a:rPr lang="en-US"/>
              <a:t>: Frank Martin (IKNL), Bart van Beusekom (IKNL), …</a:t>
            </a:r>
            <a:endParaRPr lang="en-US">
              <a:ea typeface="Source Sans Pro"/>
            </a:endParaRPr>
          </a:p>
          <a:p>
            <a:pPr>
              <a:lnSpc>
                <a:spcPct val="150000"/>
              </a:lnSpc>
            </a:pPr>
            <a:r>
              <a:rPr lang="en-US" b="1"/>
              <a:t>Estimate: </a:t>
            </a:r>
            <a:r>
              <a:rPr lang="en-US"/>
              <a:t>Q4 2024  - Q1 2025</a:t>
            </a:r>
            <a:endParaRPr lang="en-US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D6498A-309C-4D5C-3EF5-8DAB9A1ABAE3}"/>
              </a:ext>
            </a:extLst>
          </p:cNvPr>
          <p:cNvSpPr txBox="1"/>
          <p:nvPr/>
        </p:nvSpPr>
        <p:spPr>
          <a:xfrm>
            <a:off x="5001171" y="6519457"/>
            <a:ext cx="6736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hlinkClick r:id="rId3"/>
              </a:rPr>
              <a:t>[Feature Request] Chaining of algorithm containers · Issue #943 · vantage6/vantage6 · GitHub</a:t>
            </a:r>
            <a:endParaRPr lang="en-GB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DC9688-D1B4-0A95-B837-5ABEECDBD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4361" y="1191032"/>
            <a:ext cx="2677639" cy="52470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B0FB88-89EB-EF6C-3BEA-E7C3EC68D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509" y="3846700"/>
            <a:ext cx="4302891" cy="25914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89AC98-C8AE-135C-70AE-9B7E26083C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3659" y="2085392"/>
            <a:ext cx="2800741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75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7ACD-D7F2-D91D-10AB-7853DCABC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Feature: Algorithm container chaining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7F98D8A-17B1-7AAD-AEA7-E2DD6B7114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78" r="1178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B73BF-2528-58F7-47BF-6F3E6427E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/>
              <a:t>Different actions can still be stored in a single file and in a single image.</a:t>
            </a:r>
          </a:p>
          <a:p>
            <a:pPr>
              <a:lnSpc>
                <a:spcPct val="150000"/>
              </a:lnSpc>
            </a:pPr>
            <a:endParaRPr lang="en-GB"/>
          </a:p>
          <a:p>
            <a:pPr>
              <a:lnSpc>
                <a:spcPct val="150000"/>
              </a:lnSpc>
            </a:pPr>
            <a:r>
              <a:rPr lang="en-GB"/>
              <a:t>Migrating old algorithms should be a matter of splitting bigger functions into smaller ones.</a:t>
            </a:r>
          </a:p>
        </p:txBody>
      </p:sp>
    </p:spTree>
    <p:extLst>
      <p:ext uri="{BB962C8B-B14F-4D97-AF65-F5344CB8AC3E}">
        <p14:creationId xmlns:p14="http://schemas.microsoft.com/office/powerpoint/2010/main" val="3840367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BE4A-FC8C-283D-0FD3-E3A884B8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Feature: Algorithm container chaining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D2027-2AB2-52DC-9A5B-B19D3C80E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Three different requests (researchers can just use one if someone else prepared the dataset).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You can run many tasks on the session data frame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There is a locking mechanism that prevents you from updating data frames that are currently in use by computations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You can add preprocessing steps at a later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Use has instant access to column names and types after session initialization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B5772B-ADF1-1DFD-DFE3-BB40B9D31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714" y="987424"/>
            <a:ext cx="7140286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82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24948"/>
            <a:ext cx="3932237" cy="1069975"/>
          </a:xfrm>
        </p:spPr>
        <p:txBody>
          <a:bodyPr/>
          <a:lstStyle/>
          <a:p>
            <a:r>
              <a:rPr lang="en-US"/>
              <a:t>V6 + Kubernetes PoC</a:t>
            </a:r>
          </a:p>
        </p:txBody>
      </p:sp>
      <p:pic>
        <p:nvPicPr>
          <p:cNvPr id="16" name="Picture 16" descr="Logo&#10;&#10;Description automatically generated">
            <a:extLst>
              <a:ext uri="{FF2B5EF4-FFF2-40B4-BE49-F238E27FC236}">
                <a16:creationId xmlns:a16="http://schemas.microsoft.com/office/drawing/2014/main" id="{771FE230-6C2E-0999-5897-02522BFC1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294" y="5816015"/>
            <a:ext cx="2743200" cy="7542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0CC9343-4EA3-4CCE-41B7-56DC31A50490}"/>
              </a:ext>
            </a:extLst>
          </p:cNvPr>
          <p:cNvSpPr txBox="1"/>
          <p:nvPr/>
        </p:nvSpPr>
        <p:spPr>
          <a:xfrm>
            <a:off x="6209071" y="1646903"/>
            <a:ext cx="12929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b="1">
                <a:solidFill>
                  <a:schemeClr val="bg1"/>
                </a:solidFill>
                <a:ea typeface="Source Sans Pro"/>
              </a:rPr>
              <a:t>healthcare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4C75E-661B-B517-2471-BD218F4C61C3}"/>
              </a:ext>
            </a:extLst>
          </p:cNvPr>
          <p:cNvSpPr txBox="1"/>
          <p:nvPr/>
        </p:nvSpPr>
        <p:spPr>
          <a:xfrm>
            <a:off x="6858502" y="1975948"/>
            <a:ext cx="86864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b="1">
                <a:solidFill>
                  <a:schemeClr val="bg1"/>
                </a:solidFill>
                <a:ea typeface="Source Sans Pro"/>
              </a:rPr>
              <a:t>vantage6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9C8677-5174-E5CD-BEFE-BE4ADD74C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25" y="1200092"/>
            <a:ext cx="3932237" cy="5370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982BBD-A82E-CD1E-9016-FE3FEDC9C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025" y="1045027"/>
            <a:ext cx="5357025" cy="17522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2538E2-38A9-8CA6-D638-A9F4928A82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286" r="20820" b="14704"/>
          <a:stretch/>
        </p:blipFill>
        <p:spPr>
          <a:xfrm>
            <a:off x="5343724" y="2865836"/>
            <a:ext cx="4766847" cy="29471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6B58D8-F6B6-BBC1-14E0-F6B36729B35A}"/>
              </a:ext>
            </a:extLst>
          </p:cNvPr>
          <p:cNvSpPr txBox="1"/>
          <p:nvPr/>
        </p:nvSpPr>
        <p:spPr>
          <a:xfrm>
            <a:off x="4732598" y="605927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L" sz="1200"/>
              <a:t>https://github.com/bdh-generalization/v6-on-kubernetes-PoC</a:t>
            </a:r>
          </a:p>
        </p:txBody>
      </p:sp>
    </p:spTree>
    <p:extLst>
      <p:ext uri="{BB962C8B-B14F-4D97-AF65-F5344CB8AC3E}">
        <p14:creationId xmlns:p14="http://schemas.microsoft.com/office/powerpoint/2010/main" val="1432128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External authentication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0700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/>
              <a:t>Currently the users access though vantage6 credentials (username and password), but we want to allow them to use external identity providers such as Microsoft, Google, GitHub, etc. to authenticate.    </a:t>
            </a:r>
          </a:p>
          <a:p>
            <a:pPr>
              <a:lnSpc>
                <a:spcPct val="150000"/>
              </a:lnSpc>
            </a:pPr>
            <a:r>
              <a:rPr lang="en-US" b="1"/>
              <a:t>Contributors</a:t>
            </a:r>
            <a:r>
              <a:rPr lang="en-US"/>
              <a:t>: Walter Baccinelli, Djura Smits (eScience Center), Bart van Beusekom (IKNL)</a:t>
            </a:r>
            <a:endParaRPr lang="en-US">
              <a:ea typeface="Source Sans Pro"/>
            </a:endParaRPr>
          </a:p>
          <a:p>
            <a:pPr>
              <a:lnSpc>
                <a:spcPct val="150000"/>
              </a:lnSpc>
            </a:pPr>
            <a:r>
              <a:rPr lang="en-US" b="1"/>
              <a:t>Estimate: </a:t>
            </a:r>
            <a:r>
              <a:rPr lang="en-US"/>
              <a:t>Q1 2025</a:t>
            </a:r>
            <a:endParaRPr lang="en-US">
              <a:ea typeface="Source Sans Pro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AE70C696-B8D9-4B0F-90B4-0C08F07C51A3}"/>
              </a:ext>
            </a:extLst>
          </p:cNvPr>
          <p:cNvSpPr txBox="1"/>
          <p:nvPr/>
        </p:nvSpPr>
        <p:spPr>
          <a:xfrm>
            <a:off x="839789" y="5743304"/>
            <a:ext cx="39322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hlinkClick r:id="rId3"/>
              </a:rPr>
              <a:t>[Feature Request] Login using external identity provider #917 </a:t>
            </a:r>
            <a:r>
              <a:rPr lang="en-GB" sz="1600">
                <a:hlinkClick r:id="rId3"/>
              </a:rPr>
              <a:t>· vantage6/vantage6 (github.com)</a:t>
            </a:r>
            <a:endParaRPr lang="en-GB" sz="1600"/>
          </a:p>
        </p:txBody>
      </p:sp>
      <p:pic>
        <p:nvPicPr>
          <p:cNvPr id="1026" name="Picture 2" descr="Pers">
            <a:extLst>
              <a:ext uri="{FF2B5EF4-FFF2-40B4-BE49-F238E27FC236}">
                <a16:creationId xmlns:a16="http://schemas.microsoft.com/office/drawing/2014/main" id="{FA7BEDDA-8FC1-4948-8FE4-5C66A26E4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497" y="5958349"/>
            <a:ext cx="1937891" cy="66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therlands eScience Center - The Netherlands AI Coalition">
            <a:extLst>
              <a:ext uri="{FF2B5EF4-FFF2-40B4-BE49-F238E27FC236}">
                <a16:creationId xmlns:a16="http://schemas.microsoft.com/office/drawing/2014/main" id="{3423314F-7AFB-4C57-A5F5-D77C0422D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270" y="6041381"/>
            <a:ext cx="1937892" cy="53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B5A0C0-3659-50A3-9756-34DBBAE1D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0882" y="1582753"/>
            <a:ext cx="5340559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95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EB374-B750-1737-C321-1368DD4B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Version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374F2-CF2D-6B6B-6CEF-23AA13522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686300"/>
          </a:xfrm>
        </p:spPr>
        <p:txBody>
          <a:bodyPr>
            <a:normAutofit/>
          </a:bodyPr>
          <a:lstStyle/>
          <a:p>
            <a:r>
              <a:rPr lang="en-US"/>
              <a:t>We are planning to release a new major version with sessions, Kubernetes, and external authentication as major features.</a:t>
            </a:r>
          </a:p>
          <a:p>
            <a:pPr>
              <a:lnSpc>
                <a:spcPct val="150000"/>
              </a:lnSpc>
            </a:pPr>
            <a:endParaRPr lang="en-US" b="1"/>
          </a:p>
          <a:p>
            <a:pPr>
              <a:lnSpc>
                <a:spcPct val="150000"/>
              </a:lnSpc>
            </a:pPr>
            <a:r>
              <a:rPr lang="en-US" b="1"/>
              <a:t>Estimate: </a:t>
            </a:r>
            <a:r>
              <a:rPr lang="en-US"/>
              <a:t>Q1-Q2 2025</a:t>
            </a:r>
            <a:endParaRPr lang="en-US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FE79AC-14BB-F698-569F-71E91217E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32635"/>
            <a:ext cx="4189095" cy="279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E9EF73B-57E8-50E4-CB07-1BBA34DE93C0}"/>
              </a:ext>
            </a:extLst>
          </p:cNvPr>
          <p:cNvSpPr txBox="1">
            <a:spLocks/>
          </p:cNvSpPr>
          <p:nvPr/>
        </p:nvSpPr>
        <p:spPr>
          <a:xfrm>
            <a:off x="6745182" y="5006434"/>
            <a:ext cx="2890730" cy="100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What’s next after Cotopaxi?</a:t>
            </a:r>
            <a:endParaRPr lang="en-US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384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Algorithm development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223A7B-F7EC-46BA-B66D-516B7C60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68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54521-24B4-EBCD-C838-2EBE42F1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Euracan</a:t>
            </a:r>
            <a:r>
              <a:rPr lang="en-GB"/>
              <a:t> Algorithms: porting to v4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50661-D641-BD0C-454D-8160CBA8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GB"/>
              <a:t>Algorithm suite for the </a:t>
            </a:r>
            <a:r>
              <a:rPr lang="en-GB" err="1"/>
              <a:t>Euracan</a:t>
            </a:r>
            <a:r>
              <a:rPr lang="en-GB"/>
              <a:t> (European cancer registry) project is at version </a:t>
            </a:r>
            <a:r>
              <a:rPr lang="en-GB" b="1"/>
              <a:t>v2.3.4 </a:t>
            </a:r>
            <a:r>
              <a:rPr lang="en-GB"/>
              <a:t>and will be ported to version 4.</a:t>
            </a:r>
          </a:p>
          <a:p>
            <a:pPr>
              <a:lnSpc>
                <a:spcPct val="150000"/>
              </a:lnSpc>
            </a:pPr>
            <a:r>
              <a:rPr lang="en-GB"/>
              <a:t>Ported to v4: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Cross tabulation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With Chi-squared test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Kaplan-Meier (</a:t>
            </a:r>
            <a:r>
              <a:rPr lang="en-GB" b="1"/>
              <a:t>Adapted from </a:t>
            </a:r>
            <a:r>
              <a:rPr lang="en-GB" b="1" err="1"/>
              <a:t>Maastro</a:t>
            </a:r>
            <a:r>
              <a:rPr lang="en-GB" b="1"/>
              <a:t>/MDW version, thank you!)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Summary</a:t>
            </a:r>
          </a:p>
          <a:p>
            <a:pPr>
              <a:lnSpc>
                <a:spcPct val="100000"/>
              </a:lnSpc>
            </a:pPr>
            <a:r>
              <a:rPr lang="en-GB"/>
              <a:t>TODO: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err="1"/>
              <a:t>CoxPH</a:t>
            </a:r>
            <a:r>
              <a:rPr lang="en-GB"/>
              <a:t> (+assumption test)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Log Rank Test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GLM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/>
          </a:p>
          <a:p>
            <a:pPr>
              <a:lnSpc>
                <a:spcPct val="150000"/>
              </a:lnSpc>
            </a:pPr>
            <a:endParaRPr lang="en-GB"/>
          </a:p>
        </p:txBody>
      </p:sp>
      <p:pic>
        <p:nvPicPr>
          <p:cNvPr id="5" name="Picture 2" descr="IKNL (Integraal Kankercentrum Nederland)">
            <a:extLst>
              <a:ext uri="{FF2B5EF4-FFF2-40B4-BE49-F238E27FC236}">
                <a16:creationId xmlns:a16="http://schemas.microsoft.com/office/drawing/2014/main" id="{9D2D7F63-07DD-3449-92C0-F65DDDC6E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3779BB-3326-5E66-FE6D-077AF843E4C6}"/>
              </a:ext>
            </a:extLst>
          </p:cNvPr>
          <p:cNvSpPr txBox="1"/>
          <p:nvPr/>
        </p:nvSpPr>
        <p:spPr>
          <a:xfrm>
            <a:off x="839788" y="5981071"/>
            <a:ext cx="4048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hlinkClick r:id="rId3"/>
              </a:rPr>
              <a:t>IKNL/v6-euracan-algorithms: Vantage6 algorithms for the EURACAN project (github.com)</a:t>
            </a:r>
            <a:endParaRPr lang="en-GB" sz="1400"/>
          </a:p>
        </p:txBody>
      </p:sp>
      <p:pic>
        <p:nvPicPr>
          <p:cNvPr id="1026" name="Picture 2" descr="vantage6">
            <a:extLst>
              <a:ext uri="{FF2B5EF4-FFF2-40B4-BE49-F238E27FC236}">
                <a16:creationId xmlns:a16="http://schemas.microsoft.com/office/drawing/2014/main" id="{2295EFCC-75B9-B324-B352-1A0A72C6A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261" y="2479184"/>
            <a:ext cx="5149660" cy="140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1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features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223A7B-F7EC-46BA-B66D-516B7C60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51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Operational hardening for multi-collaboration infrastructure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070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NL"/>
              <a:t>We </a:t>
            </a:r>
            <a:r>
              <a:rPr lang="nl-NL" err="1"/>
              <a:t>use</a:t>
            </a:r>
            <a:r>
              <a:rPr lang="nl-NL"/>
              <a:t> vantage6 as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foundational</a:t>
            </a:r>
            <a:r>
              <a:rPr lang="nl-NL"/>
              <a:t> </a:t>
            </a:r>
            <a:r>
              <a:rPr lang="nl-NL" err="1"/>
              <a:t>infrastructure</a:t>
            </a:r>
            <a:r>
              <a:rPr lang="nl-NL"/>
              <a:t>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>
                <a:hlinkClick r:id="rId2"/>
              </a:rPr>
              <a:t>https://plugin.healthcare</a:t>
            </a:r>
            <a:r>
              <a:rPr lang="nl-NL"/>
              <a:t>, </a:t>
            </a:r>
            <a:r>
              <a:rPr lang="nl-NL" err="1"/>
              <a:t>which</a:t>
            </a:r>
            <a:r>
              <a:rPr lang="nl-NL"/>
              <a:t> </a:t>
            </a:r>
            <a:r>
              <a:rPr lang="nl-NL" err="1"/>
              <a:t>needs</a:t>
            </a:r>
            <a:r>
              <a:rPr lang="nl-NL"/>
              <a:t> to support multiple </a:t>
            </a:r>
            <a:r>
              <a:rPr lang="nl-NL" err="1"/>
              <a:t>collaborations</a:t>
            </a:r>
            <a:r>
              <a:rPr lang="nl-NL"/>
              <a:t> on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same</a:t>
            </a:r>
            <a:r>
              <a:rPr lang="nl-NL"/>
              <a:t> </a:t>
            </a:r>
            <a:r>
              <a:rPr lang="nl-NL" err="1"/>
              <a:t>physical</a:t>
            </a:r>
            <a:r>
              <a:rPr lang="nl-NL"/>
              <a:t> node.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b="1"/>
              <a:t>Contributors</a:t>
            </a:r>
            <a:r>
              <a:rPr lang="en-US"/>
              <a:t>: Daniel Kapitan (DHD)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AE70C696-B8D9-4B0F-90B4-0C08F07C51A3}"/>
              </a:ext>
            </a:extLst>
          </p:cNvPr>
          <p:cNvSpPr txBox="1"/>
          <p:nvPr/>
        </p:nvSpPr>
        <p:spPr>
          <a:xfrm>
            <a:off x="839789" y="5743304"/>
            <a:ext cx="5022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0F497B"/>
                </a:solidFill>
              </a:rPr>
              <a:t>https://</a:t>
            </a:r>
            <a:r>
              <a:rPr lang="en-GB" sz="1600" err="1">
                <a:solidFill>
                  <a:srgbClr val="0F497B"/>
                </a:solidFill>
              </a:rPr>
              <a:t>github.com</a:t>
            </a:r>
            <a:r>
              <a:rPr lang="en-GB" sz="1600">
                <a:solidFill>
                  <a:srgbClr val="0F497B"/>
                </a:solidFill>
              </a:rPr>
              <a:t>/vantage6/vantage6/issues/1458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F6AB1C10-7B3B-18F8-A2DD-5CFF54160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083" y="1033493"/>
            <a:ext cx="5892626" cy="463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ers">
            <a:extLst>
              <a:ext uri="{FF2B5EF4-FFF2-40B4-BE49-F238E27FC236}">
                <a16:creationId xmlns:a16="http://schemas.microsoft.com/office/drawing/2014/main" id="{35A425F7-4EE7-84F9-1DEC-0708D3D8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750" y="5965405"/>
            <a:ext cx="1784959" cy="61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dhd.nl">
            <a:extLst>
              <a:ext uri="{FF2B5EF4-FFF2-40B4-BE49-F238E27FC236}">
                <a16:creationId xmlns:a16="http://schemas.microsoft.com/office/drawing/2014/main" id="{C7AEC3BB-C2A1-A784-82F2-B59FCF789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181" y="5958349"/>
            <a:ext cx="702238" cy="67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015BED-42EC-D87A-4875-F3EA7894A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080" y="6086813"/>
            <a:ext cx="1784959" cy="41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0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Miscellaneous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223A7B-F7EC-46BA-B66D-516B7C60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178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Miscellaneous</a:t>
            </a:r>
          </a:p>
        </p:txBody>
      </p:sp>
      <p:pic>
        <p:nvPicPr>
          <p:cNvPr id="5" name="Graphic 4" descr="Help met effen opvulling">
            <a:extLst>
              <a:ext uri="{FF2B5EF4-FFF2-40B4-BE49-F238E27FC236}">
                <a16:creationId xmlns:a16="http://schemas.microsoft.com/office/drawing/2014/main" id="{B5FA7512-48F4-45BF-8211-CAA79D216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4453" y="1663829"/>
            <a:ext cx="1108024" cy="1108024"/>
          </a:xfrm>
          <a:prstGeom prst="rect">
            <a:avLst/>
          </a:prstGeom>
        </p:spPr>
      </p:pic>
      <p:pic>
        <p:nvPicPr>
          <p:cNvPr id="7" name="Graphic 6" descr="Cirkel met pijl met effen opvulling">
            <a:extLst>
              <a:ext uri="{FF2B5EF4-FFF2-40B4-BE49-F238E27FC236}">
                <a16:creationId xmlns:a16="http://schemas.microsoft.com/office/drawing/2014/main" id="{6FDFEE3F-1063-4A7B-8F6C-34F5E1DE65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4383" y="3162234"/>
            <a:ext cx="1263147" cy="1263147"/>
          </a:xfrm>
          <a:prstGeom prst="rect">
            <a:avLst/>
          </a:prstGeom>
        </p:spPr>
      </p:pic>
      <p:pic>
        <p:nvPicPr>
          <p:cNvPr id="9" name="Graphic 8" descr="Gloeilamp en tandwiel met effen opvulling">
            <a:extLst>
              <a:ext uri="{FF2B5EF4-FFF2-40B4-BE49-F238E27FC236}">
                <a16:creationId xmlns:a16="http://schemas.microsoft.com/office/drawing/2014/main" id="{3BBCA795-C340-4F53-9592-F4425002A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1994" y="4658587"/>
            <a:ext cx="1192509" cy="119250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5352421-A423-41BD-9ABD-B0BDD8993E12}"/>
              </a:ext>
            </a:extLst>
          </p:cNvPr>
          <p:cNvSpPr txBox="1"/>
          <p:nvPr/>
        </p:nvSpPr>
        <p:spPr>
          <a:xfrm>
            <a:off x="2731041" y="1829918"/>
            <a:ext cx="77894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Questions</a:t>
            </a:r>
          </a:p>
          <a:p>
            <a:pPr marL="0" indent="0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sharing what you are working on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780387B-A661-4C40-9953-3F5C2E47E38E}"/>
              </a:ext>
            </a:extLst>
          </p:cNvPr>
          <p:cNvSpPr txBox="1"/>
          <p:nvPr/>
        </p:nvSpPr>
        <p:spPr>
          <a:xfrm>
            <a:off x="1556584" y="3387664"/>
            <a:ext cx="77894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Feedback</a:t>
            </a:r>
          </a:p>
          <a:p>
            <a:pPr marL="0" indent="0" algn="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sharing what you are working on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402AAA6-1A6C-4D1D-9C36-429ACD1D2E8A}"/>
              </a:ext>
            </a:extLst>
          </p:cNvPr>
          <p:cNvSpPr txBox="1"/>
          <p:nvPr/>
        </p:nvSpPr>
        <p:spPr>
          <a:xfrm>
            <a:off x="2731041" y="4957478"/>
            <a:ext cx="77894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Ideas</a:t>
            </a:r>
          </a:p>
          <a:p>
            <a:pPr marL="0" indent="0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sharing what you are working on</a:t>
            </a:r>
          </a:p>
        </p:txBody>
      </p:sp>
    </p:spTree>
    <p:extLst>
      <p:ext uri="{BB962C8B-B14F-4D97-AF65-F5344CB8AC3E}">
        <p14:creationId xmlns:p14="http://schemas.microsoft.com/office/powerpoint/2010/main" val="253591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tage6-template.potx" id="{C4253C09-6C16-404C-855D-97FA6A33846D}" vid="{E8CE62E8-A069-4CB6-8033-01409DA962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6016969e-8fe7-4fbb-8fca-8358746b717a" xsi:nil="true"/>
    <TaxCatchAll xmlns="e22ccf6f-9e4a-4792-a2c9-4cf9f04764f4" xsi:nil="true"/>
    <lcf76f155ced4ddcb4097134ff3c332f xmlns="6016969e-8fe7-4fbb-8fca-8358746b717a">
      <Terms xmlns="http://schemas.microsoft.com/office/infopath/2007/PartnerControls"/>
    </lcf76f155ced4ddcb4097134ff3c332f>
    <SharedWithUsers xmlns="e22ccf6f-9e4a-4792-a2c9-4cf9f04764f4">
      <UserInfo>
        <DisplayName>Frank Martin</DisplayName>
        <AccountId>15</AccountId>
        <AccountType/>
      </UserInfo>
      <UserInfo>
        <DisplayName>Anja van Gestel</DisplayName>
        <AccountId>773</AccountId>
        <AccountType/>
      </UserInfo>
      <UserInfo>
        <DisplayName>Bart van Beusekom</DisplayName>
        <AccountId>759</AccountId>
        <AccountType/>
      </UserInfo>
      <UserInfo>
        <DisplayName>Hasan Alradhi</DisplayName>
        <AccountId>565</AccountId>
        <AccountType/>
      </UserInfo>
    </SharedWithUsers>
  </documentManagement>
</p:properties>
</file>

<file path=customXml/item2.xml><?xml version="1.0" encoding="utf-8"?>
<?mso-contentType ?>
<SharedContentType xmlns="Microsoft.SharePoint.Taxonomy.ContentTypeSync" SourceId="cb8255a1-8ba2-4481-a478-0e49daae7cb3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17A668ECEA0E4CB5F5BA1474719657" ma:contentTypeVersion="19" ma:contentTypeDescription="Een nieuw document maken." ma:contentTypeScope="" ma:versionID="691d100ec3128a2c1a276a8c04354e84">
  <xsd:schema xmlns:xsd="http://www.w3.org/2001/XMLSchema" xmlns:xs="http://www.w3.org/2001/XMLSchema" xmlns:p="http://schemas.microsoft.com/office/2006/metadata/properties" xmlns:ns2="6016969e-8fe7-4fbb-8fca-8358746b717a" xmlns:ns3="e22ccf6f-9e4a-4792-a2c9-4cf9f04764f4" targetNamespace="http://schemas.microsoft.com/office/2006/metadata/properties" ma:root="true" ma:fieldsID="fa643780ff8ce0eaca6f411e1ebff397" ns2:_="" ns3:_="">
    <xsd:import namespace="6016969e-8fe7-4fbb-8fca-8358746b717a"/>
    <xsd:import namespace="e22ccf6f-9e4a-4792-a2c9-4cf9f04764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6969e-8fe7-4fbb-8fca-8358746b71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4" nillable="true" ma:displayName="Afmeldingsstatus" ma:internalName="Afmeldingsstatus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cb8255a1-8ba2-4481-a478-0e49daae7c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ccf6f-9e4a-4792-a2c9-4cf9f04764f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bd8d041-872a-4717-bf82-391a947290d4}" ma:internalName="TaxCatchAll" ma:showField="CatchAllData" ma:web="e22ccf6f-9e4a-4792-a2c9-4cf9f04764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B03124-27B6-4074-AE06-F0680139A6C5}">
  <ds:schemaRefs>
    <ds:schemaRef ds:uri="6016969e-8fe7-4fbb-8fca-8358746b717a"/>
    <ds:schemaRef ds:uri="e22ccf6f-9e4a-4792-a2c9-4cf9f04764f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EA712C-F460-43AC-9DC0-FC9A4D14DEB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C654B9C-C78B-4550-95A3-7DC0D129206E}">
  <ds:schemaRefs>
    <ds:schemaRef ds:uri="6016969e-8fe7-4fbb-8fca-8358746b717a"/>
    <ds:schemaRef ds:uri="e22ccf6f-9e4a-4792-a2c9-4cf9f04764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9F543B1F-55D9-42A8-988B-6A0806E99B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community_meetings</Template>
  <Application>Microsoft Office PowerPoint</Application>
  <PresentationFormat>Widescreen</PresentationFormat>
  <Slides>31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Community meeting</vt:lpstr>
      <vt:lpstr>The community</vt:lpstr>
      <vt:lpstr>Aim</vt:lpstr>
      <vt:lpstr>Agenda</vt:lpstr>
      <vt:lpstr>Announcements and upcoming events</vt:lpstr>
      <vt:lpstr>Recently released</vt:lpstr>
      <vt:lpstr>Change: restructuring menus in the UI</vt:lpstr>
      <vt:lpstr>Feature: visualizing algorithms in the UI</vt:lpstr>
      <vt:lpstr>Feature: Algorithm Store review process</vt:lpstr>
      <vt:lpstr>Feature: Algorithm store policies</vt:lpstr>
      <vt:lpstr>Feature: Allow algorithms by algorithm store</vt:lpstr>
      <vt:lpstr>Feature: Algorithm Store admin in UI</vt:lpstr>
      <vt:lpstr>Feature: handling encrypted tasks in the UI</vt:lpstr>
      <vt:lpstr>Feature: Line charts in the UI</vt:lpstr>
      <vt:lpstr>Feature: Compatibility with eduvpn v3</vt:lpstr>
      <vt:lpstr>Feature: extend and improve ‘v6 dev’ networks</vt:lpstr>
      <vt:lpstr>Feature: Delete organizations</vt:lpstr>
      <vt:lpstr>Other changes</vt:lpstr>
      <vt:lpstr>Infrastructure development</vt:lpstr>
      <vt:lpstr>Feature: Algorithm container chaining</vt:lpstr>
      <vt:lpstr>Feature: Algorithm container chaining</vt:lpstr>
      <vt:lpstr>Feature: Algorithm container chaining</vt:lpstr>
      <vt:lpstr>V6 + Kubernetes PoC</vt:lpstr>
      <vt:lpstr>Feature: External authentication</vt:lpstr>
      <vt:lpstr>Version 5</vt:lpstr>
      <vt:lpstr>Algorithm development</vt:lpstr>
      <vt:lpstr>Euracan Algorithms: porting to v4</vt:lpstr>
      <vt:lpstr>Proposed features</vt:lpstr>
      <vt:lpstr>Feature: Operational hardening for multi-collaboration infrastructure</vt:lpstr>
      <vt:lpstr>Miscellaneous</vt:lpstr>
      <vt:lpstr>Miscellaneous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Bart van Beusekom</dc:creator>
  <cp:revision>1</cp:revision>
  <dcterms:created xsi:type="dcterms:W3CDTF">2022-11-08T10:25:43Z</dcterms:created>
  <dcterms:modified xsi:type="dcterms:W3CDTF">2024-09-19T08:34:26Z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0x0101001017A668ECEA0E4CB5F5BA1474719657</vt:lpwstr>
  </property>
  <property fmtid="{D5CDD505-2E9C-101B-9397-08002B2CF9AE}" pid="3" name="MediaServiceImageTags">
    <vt:lpwstr/>
  </property>
</Properties>
</file>